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9ba5d5681184656" /><Relationship Type="http://schemas.openxmlformats.org/officeDocument/2006/relationships/extended-properties" Target="/docProps/app.xml" Id="R88f3c36772e242d9" /><Relationship Type="http://schemas.openxmlformats.org/officeDocument/2006/relationships/officeDocument" Target="/ppt/presentation.xml" Id="Rc5fa084d184e4dff" /></Relationships>
</file>

<file path=ppt/presentation.xml><?xml version="1.0" encoding="utf-8"?>
<p:presentation xmlns:p="http://schemas.openxmlformats.org/presentationml/2006/main">
  <p:sldMasterIdLst>
    <p:sldMasterId xmlns:r="http://schemas.openxmlformats.org/officeDocument/2006/relationships" id="2147483648" r:id="R913d3fe9c9474e7c"/>
  </p:sldMasterIdLst>
  <p:notesMasterIdLst>
    <p:notesMasterId xmlns:r="http://schemas.openxmlformats.org/officeDocument/2006/relationships" r:id="Rb057a5f231814453"/>
  </p:notesMasterIdLst>
  <p:sldIdLst>
    <p:sldId xmlns:r="http://schemas.openxmlformats.org/officeDocument/2006/relationships" id="256" r:id="R033b0f8497ad4147"/>
    <p:sldId xmlns:r="http://schemas.openxmlformats.org/officeDocument/2006/relationships" id="257" r:id="R8dcc0b2caa814a84"/>
    <p:sldId xmlns:r="http://schemas.openxmlformats.org/officeDocument/2006/relationships" id="258" r:id="Rfd69e5f62d2b458e"/>
    <p:sldId xmlns:r="http://schemas.openxmlformats.org/officeDocument/2006/relationships" id="259" r:id="Rc63a9f70f3874627"/>
    <p:sldId xmlns:r="http://schemas.openxmlformats.org/officeDocument/2006/relationships" id="260" r:id="Rf685887d00ec44ae"/>
    <p:sldId xmlns:r="http://schemas.openxmlformats.org/officeDocument/2006/relationships" id="261" r:id="Rf07e19d78fa742e1"/>
    <p:sldId xmlns:r="http://schemas.openxmlformats.org/officeDocument/2006/relationships" id="262" r:id="R9f39a1f144f9480a"/>
    <p:sldId xmlns:r="http://schemas.openxmlformats.org/officeDocument/2006/relationships" id="263" r:id="R7ae51a6e637049e1"/>
    <p:sldId xmlns:r="http://schemas.openxmlformats.org/officeDocument/2006/relationships" id="264" r:id="R05f39781dbc1431e"/>
    <p:sldId xmlns:r="http://schemas.openxmlformats.org/officeDocument/2006/relationships" id="265" r:id="Rdcf9c703c2ef42bb"/>
    <p:sldId xmlns:r="http://schemas.openxmlformats.org/officeDocument/2006/relationships" id="266" r:id="R18b77bf591034196"/>
    <p:sldId xmlns:r="http://schemas.openxmlformats.org/officeDocument/2006/relationships" id="267" r:id="R8e71fa4cae044068"/>
    <p:sldId xmlns:r="http://schemas.openxmlformats.org/officeDocument/2006/relationships" id="268" r:id="Rb2dd1ff4211c4c01"/>
    <p:sldId xmlns:r="http://schemas.openxmlformats.org/officeDocument/2006/relationships" id="269" r:id="Rf53b8135fb7c4fcc"/>
    <p:sldId xmlns:r="http://schemas.openxmlformats.org/officeDocument/2006/relationships" id="270" r:id="R7d451fa4eba945af"/>
    <p:sldId xmlns:r="http://schemas.openxmlformats.org/officeDocument/2006/relationships" id="271" r:id="R1a4133c30cd94cd6"/>
    <p:sldId xmlns:r="http://schemas.openxmlformats.org/officeDocument/2006/relationships" id="272" r:id="R932b2ea5d53f48c7"/>
    <p:sldId xmlns:r="http://schemas.openxmlformats.org/officeDocument/2006/relationships" id="273" r:id="R39d92cfb19054d7a"/>
    <p:sldId xmlns:r="http://schemas.openxmlformats.org/officeDocument/2006/relationships" id="274" r:id="R8219918c609841ff"/>
    <p:sldId xmlns:r="http://schemas.openxmlformats.org/officeDocument/2006/relationships" id="275" r:id="R38a4d6b538b544fe"/>
    <p:sldId xmlns:r="http://schemas.openxmlformats.org/officeDocument/2006/relationships" id="276" r:id="R2d50364792544082"/>
    <p:sldId xmlns:r="http://schemas.openxmlformats.org/officeDocument/2006/relationships" id="277" r:id="R605cc0911d9e42e2"/>
    <p:sldId xmlns:r="http://schemas.openxmlformats.org/officeDocument/2006/relationships" id="278" r:id="Rb573079a485245df"/>
    <p:sldId xmlns:r="http://schemas.openxmlformats.org/officeDocument/2006/relationships" id="279" r:id="Rcf843790175c4a57"/>
    <p:sldId xmlns:r="http://schemas.openxmlformats.org/officeDocument/2006/relationships" id="280" r:id="R5c6b0a4364ef4b76"/>
    <p:sldId xmlns:r="http://schemas.openxmlformats.org/officeDocument/2006/relationships" id="281" r:id="R350b34507d1b4f8c"/>
    <p:sldId xmlns:r="http://schemas.openxmlformats.org/officeDocument/2006/relationships" id="282" r:id="Rae5ac306e5ae444c"/>
    <p:sldId xmlns:r="http://schemas.openxmlformats.org/officeDocument/2006/relationships" id="283" r:id="Rade24c30506f49fa"/>
    <p:sldId xmlns:r="http://schemas.openxmlformats.org/officeDocument/2006/relationships" id="284" r:id="R49ddc49dc47c40ce"/>
    <p:sldId xmlns:r="http://schemas.openxmlformats.org/officeDocument/2006/relationships" id="285" r:id="R0ee4440e4209436e"/>
    <p:sldId xmlns:r="http://schemas.openxmlformats.org/officeDocument/2006/relationships" id="286" r:id="R55fae7edf95d425a"/>
    <p:sldId xmlns:r="http://schemas.openxmlformats.org/officeDocument/2006/relationships" id="287" r:id="Rb162c87f20a64bb5"/>
    <p:sldId xmlns:r="http://schemas.openxmlformats.org/officeDocument/2006/relationships" id="288" r:id="R8418614242544f22"/>
    <p:sldId xmlns:r="http://schemas.openxmlformats.org/officeDocument/2006/relationships" id="289" r:id="R4bc4c78bdd0d4c63"/>
    <p:sldId xmlns:r="http://schemas.openxmlformats.org/officeDocument/2006/relationships" id="290" r:id="Rd64b1a5e3c7747c4"/>
    <p:sldId xmlns:r="http://schemas.openxmlformats.org/officeDocument/2006/relationships" id="291" r:id="Rb60f9fa59fa64e9f"/>
    <p:sldId xmlns:r="http://schemas.openxmlformats.org/officeDocument/2006/relationships" id="292" r:id="Rb567c85a33b8430f"/>
    <p:sldId xmlns:r="http://schemas.openxmlformats.org/officeDocument/2006/relationships" id="293" r:id="Rac13d03e25fb4ea9"/>
    <p:sldId xmlns:r="http://schemas.openxmlformats.org/officeDocument/2006/relationships" id="294" r:id="R6f2eb34bcb1a4663"/>
    <p:sldId xmlns:r="http://schemas.openxmlformats.org/officeDocument/2006/relationships" id="295" r:id="R2c584c4bd0984d4e"/>
    <p:sldId xmlns:r="http://schemas.openxmlformats.org/officeDocument/2006/relationships" id="296" r:id="R086861b0a94049de"/>
    <p:sldId xmlns:r="http://schemas.openxmlformats.org/officeDocument/2006/relationships" id="297" r:id="R29696535d40f4e8f"/>
    <p:sldId xmlns:r="http://schemas.openxmlformats.org/officeDocument/2006/relationships" id="298" r:id="R8d8502f1d34f4183"/>
    <p:sldId xmlns:r="http://schemas.openxmlformats.org/officeDocument/2006/relationships" id="299" r:id="Rbbd183084fb04845"/>
    <p:sldId xmlns:r="http://schemas.openxmlformats.org/officeDocument/2006/relationships" id="300" r:id="R4cdd7c0cc6be4e45"/>
    <p:sldId xmlns:r="http://schemas.openxmlformats.org/officeDocument/2006/relationships" id="301" r:id="Rdb6e7d7114f747d5"/>
    <p:sldId xmlns:r="http://schemas.openxmlformats.org/officeDocument/2006/relationships" id="302" r:id="Ra72ba1c9e5834d93"/>
    <p:sldId xmlns:r="http://schemas.openxmlformats.org/officeDocument/2006/relationships" id="303" r:id="R5d6e6a64207c4d1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0045eba60914ba8" /><Relationship Type="http://schemas.openxmlformats.org/officeDocument/2006/relationships/slideMaster" Target="/ppt/slideMasters/slideMaster1.xml" Id="R913d3fe9c9474e7c" /><Relationship Type="http://schemas.openxmlformats.org/officeDocument/2006/relationships/notesMaster" Target="/ppt/notesMasters/notesMaster1.xml" Id="Rb057a5f231814453" /><Relationship Type="http://schemas.openxmlformats.org/officeDocument/2006/relationships/presProps" Target="/ppt/presProps.xml" Id="R500b3c69a5e943c6" /><Relationship Type="http://schemas.openxmlformats.org/officeDocument/2006/relationships/tableStyles" Target="/ppt/tableStyles.xml" Id="Rd0655835e35c415f" /><Relationship Type="http://schemas.openxmlformats.org/officeDocument/2006/relationships/slide" Target="/ppt/slides/slide1.xml" Id="R033b0f8497ad4147" /><Relationship Type="http://schemas.openxmlformats.org/officeDocument/2006/relationships/slide" Target="/ppt/slides/slide2.xml" Id="R8dcc0b2caa814a84" /><Relationship Type="http://schemas.openxmlformats.org/officeDocument/2006/relationships/slide" Target="/ppt/slides/slide3.xml" Id="Rfd69e5f62d2b458e" /><Relationship Type="http://schemas.openxmlformats.org/officeDocument/2006/relationships/slide" Target="/ppt/slides/slide4.xml" Id="Rc63a9f70f3874627" /><Relationship Type="http://schemas.openxmlformats.org/officeDocument/2006/relationships/slide" Target="/ppt/slides/slide5.xml" Id="Rf685887d00ec44ae" /><Relationship Type="http://schemas.openxmlformats.org/officeDocument/2006/relationships/slide" Target="/ppt/slides/slide6.xml" Id="Rf07e19d78fa742e1" /><Relationship Type="http://schemas.openxmlformats.org/officeDocument/2006/relationships/slide" Target="/ppt/slides/slide7.xml" Id="R9f39a1f144f9480a" /><Relationship Type="http://schemas.openxmlformats.org/officeDocument/2006/relationships/slide" Target="/ppt/slides/slide8.xml" Id="R7ae51a6e637049e1" /><Relationship Type="http://schemas.openxmlformats.org/officeDocument/2006/relationships/slide" Target="/ppt/slides/slide9.xml" Id="R05f39781dbc1431e" /><Relationship Type="http://schemas.openxmlformats.org/officeDocument/2006/relationships/slide" Target="/ppt/slides/slide10.xml" Id="Rdcf9c703c2ef42bb" /><Relationship Type="http://schemas.openxmlformats.org/officeDocument/2006/relationships/slide" Target="/ppt/slides/slide11.xml" Id="R18b77bf591034196" /><Relationship Type="http://schemas.openxmlformats.org/officeDocument/2006/relationships/slide" Target="/ppt/slides/slide12.xml" Id="R8e71fa4cae044068" /><Relationship Type="http://schemas.openxmlformats.org/officeDocument/2006/relationships/slide" Target="/ppt/slides/slide13.xml" Id="Rb2dd1ff4211c4c01" /><Relationship Type="http://schemas.openxmlformats.org/officeDocument/2006/relationships/slide" Target="/ppt/slides/slide14.xml" Id="Rf53b8135fb7c4fcc" /><Relationship Type="http://schemas.openxmlformats.org/officeDocument/2006/relationships/slide" Target="/ppt/slides/slide15.xml" Id="R7d451fa4eba945af" /><Relationship Type="http://schemas.openxmlformats.org/officeDocument/2006/relationships/slide" Target="/ppt/slides/slide16.xml" Id="R1a4133c30cd94cd6" /><Relationship Type="http://schemas.openxmlformats.org/officeDocument/2006/relationships/slide" Target="/ppt/slides/slide17.xml" Id="R932b2ea5d53f48c7" /><Relationship Type="http://schemas.openxmlformats.org/officeDocument/2006/relationships/slide" Target="/ppt/slides/slide18.xml" Id="R39d92cfb19054d7a" /><Relationship Type="http://schemas.openxmlformats.org/officeDocument/2006/relationships/slide" Target="/ppt/slides/slide19.xml" Id="R8219918c609841ff" /><Relationship Type="http://schemas.openxmlformats.org/officeDocument/2006/relationships/slide" Target="/ppt/slides/slide20.xml" Id="R38a4d6b538b544fe" /><Relationship Type="http://schemas.openxmlformats.org/officeDocument/2006/relationships/slide" Target="/ppt/slides/slide21.xml" Id="R2d50364792544082" /><Relationship Type="http://schemas.openxmlformats.org/officeDocument/2006/relationships/slide" Target="/ppt/slides/slide22.xml" Id="R605cc0911d9e42e2" /><Relationship Type="http://schemas.openxmlformats.org/officeDocument/2006/relationships/slide" Target="/ppt/slides/slide23.xml" Id="Rb573079a485245df" /><Relationship Type="http://schemas.openxmlformats.org/officeDocument/2006/relationships/slide" Target="/ppt/slides/slide24.xml" Id="Rcf843790175c4a57" /><Relationship Type="http://schemas.openxmlformats.org/officeDocument/2006/relationships/slide" Target="/ppt/slides/slide25.xml" Id="R5c6b0a4364ef4b76" /><Relationship Type="http://schemas.openxmlformats.org/officeDocument/2006/relationships/slide" Target="/ppt/slides/slide26.xml" Id="R350b34507d1b4f8c" /><Relationship Type="http://schemas.openxmlformats.org/officeDocument/2006/relationships/slide" Target="/ppt/slides/slide27.xml" Id="Rae5ac306e5ae444c" /><Relationship Type="http://schemas.openxmlformats.org/officeDocument/2006/relationships/slide" Target="/ppt/slides/slide28.xml" Id="Rade24c30506f49fa" /><Relationship Type="http://schemas.openxmlformats.org/officeDocument/2006/relationships/slide" Target="/ppt/slides/slide29.xml" Id="R49ddc49dc47c40ce" /><Relationship Type="http://schemas.openxmlformats.org/officeDocument/2006/relationships/slide" Target="/ppt/slides/slide30.xml" Id="R0ee4440e4209436e" /><Relationship Type="http://schemas.openxmlformats.org/officeDocument/2006/relationships/slide" Target="/ppt/slides/slide31.xml" Id="R55fae7edf95d425a" /><Relationship Type="http://schemas.openxmlformats.org/officeDocument/2006/relationships/slide" Target="/ppt/slides/slide32.xml" Id="Rb162c87f20a64bb5" /><Relationship Type="http://schemas.openxmlformats.org/officeDocument/2006/relationships/slide" Target="/ppt/slides/slide33.xml" Id="R8418614242544f22" /><Relationship Type="http://schemas.openxmlformats.org/officeDocument/2006/relationships/slide" Target="/ppt/slides/slide34.xml" Id="R4bc4c78bdd0d4c63" /><Relationship Type="http://schemas.openxmlformats.org/officeDocument/2006/relationships/slide" Target="/ppt/slides/slide35.xml" Id="Rd64b1a5e3c7747c4" /><Relationship Type="http://schemas.openxmlformats.org/officeDocument/2006/relationships/slide" Target="/ppt/slides/slide36.xml" Id="Rb60f9fa59fa64e9f" /><Relationship Type="http://schemas.openxmlformats.org/officeDocument/2006/relationships/slide" Target="/ppt/slides/slide37.xml" Id="Rb567c85a33b8430f" /><Relationship Type="http://schemas.openxmlformats.org/officeDocument/2006/relationships/slide" Target="/ppt/slides/slide38.xml" Id="Rac13d03e25fb4ea9" /><Relationship Type="http://schemas.openxmlformats.org/officeDocument/2006/relationships/slide" Target="/ppt/slides/slide39.xml" Id="R6f2eb34bcb1a4663" /><Relationship Type="http://schemas.openxmlformats.org/officeDocument/2006/relationships/slide" Target="/ppt/slides/slide40.xml" Id="R2c584c4bd0984d4e" /><Relationship Type="http://schemas.openxmlformats.org/officeDocument/2006/relationships/slide" Target="/ppt/slides/slide41.xml" Id="R086861b0a94049de" /><Relationship Type="http://schemas.openxmlformats.org/officeDocument/2006/relationships/slide" Target="/ppt/slides/slide42.xml" Id="R29696535d40f4e8f" /><Relationship Type="http://schemas.openxmlformats.org/officeDocument/2006/relationships/slide" Target="/ppt/slides/slide43.xml" Id="R8d8502f1d34f4183" /><Relationship Type="http://schemas.openxmlformats.org/officeDocument/2006/relationships/slide" Target="/ppt/slides/slide44.xml" Id="Rbbd183084fb04845" /><Relationship Type="http://schemas.openxmlformats.org/officeDocument/2006/relationships/slide" Target="/ppt/slides/slide45.xml" Id="R4cdd7c0cc6be4e45" /><Relationship Type="http://schemas.openxmlformats.org/officeDocument/2006/relationships/slide" Target="/ppt/slides/slide46.xml" Id="Rdb6e7d7114f747d5" /><Relationship Type="http://schemas.openxmlformats.org/officeDocument/2006/relationships/slide" Target="/ppt/slides/slide47.xml" Id="Ra72ba1c9e5834d93" /><Relationship Type="http://schemas.openxmlformats.org/officeDocument/2006/relationships/slide" Target="/ppt/slides/slide48.xml" Id="R5d6e6a64207c4d1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23a5831c81648a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c45f7fc9a434127" /><Relationship Type="http://schemas.openxmlformats.org/officeDocument/2006/relationships/notesMaster" Target="/ppt/notesMasters/notesMaster1.xml" Id="R6f8aa2ec12a9429c" /></Relationships>
</file>

<file path=ppt/notesSlides/_rels/notesSlide2.xml.rels>&#65279;<?xml version="1.0" encoding="utf-8"?><Relationships xmlns="http://schemas.openxmlformats.org/package/2006/relationships"><Relationship Type="http://schemas.openxmlformats.org/officeDocument/2006/relationships/slide" Target="/ppt/slides/slide2.xml" Id="Rc52be98798cb40c1" /><Relationship Type="http://schemas.openxmlformats.org/officeDocument/2006/relationships/notesMaster" Target="/ppt/notesMasters/notesMaster1.xml" Id="Re4cf0f90d1654fb3" /></Relationships>
</file>

<file path=ppt/notesSlides/_rels/notesSlide3.xml.rels>&#65279;<?xml version="1.0" encoding="utf-8"?><Relationships xmlns="http://schemas.openxmlformats.org/package/2006/relationships"><Relationship Type="http://schemas.openxmlformats.org/officeDocument/2006/relationships/slide" Target="/ppt/slides/slide3.xml" Id="Rf5ebb0ed7e934c74" /><Relationship Type="http://schemas.openxmlformats.org/officeDocument/2006/relationships/notesMaster" Target="/ppt/notesMasters/notesMaster1.xml" Id="Rf65a637b8ed74484" /></Relationships>
</file>

<file path=ppt/notesSlides/_rels/notesSlide4.xml.rels>&#65279;<?xml version="1.0" encoding="utf-8"?><Relationships xmlns="http://schemas.openxmlformats.org/package/2006/relationships"><Relationship Type="http://schemas.openxmlformats.org/officeDocument/2006/relationships/slide" Target="/ppt/slides/slide4.xml" Id="Rbccd51b6359044fb" /><Relationship Type="http://schemas.openxmlformats.org/officeDocument/2006/relationships/notesMaster" Target="/ppt/notesMasters/notesMaster1.xml" Id="R781cc6afbfd8442b" /></Relationships>
</file>

<file path=ppt/notesSlides/_rels/notesSlide5.xml.rels>&#65279;<?xml version="1.0" encoding="utf-8"?><Relationships xmlns="http://schemas.openxmlformats.org/package/2006/relationships"><Relationship Type="http://schemas.openxmlformats.org/officeDocument/2006/relationships/slide" Target="/ppt/slides/slide5.xml" Id="R2ee6a0364eaa4d98" /><Relationship Type="http://schemas.openxmlformats.org/officeDocument/2006/relationships/notesMaster" Target="/ppt/notesMasters/notesMaster1.xml" Id="R611b75e046774d75" /></Relationships>
</file>

<file path=ppt/notesSlides/_rels/notesSlide6.xml.rels>&#65279;<?xml version="1.0" encoding="utf-8"?><Relationships xmlns="http://schemas.openxmlformats.org/package/2006/relationships"><Relationship Type="http://schemas.openxmlformats.org/officeDocument/2006/relationships/slide" Target="/ppt/slides/slide6.xml" Id="R5328749e6f274fb0" /><Relationship Type="http://schemas.openxmlformats.org/officeDocument/2006/relationships/notesMaster" Target="/ppt/notesMasters/notesMaster1.xml" Id="R60ba429d519343d1" /></Relationships>
</file>

<file path=ppt/notesSlides/_rels/notesSlide7.xml.rels>&#65279;<?xml version="1.0" encoding="utf-8"?><Relationships xmlns="http://schemas.openxmlformats.org/package/2006/relationships"><Relationship Type="http://schemas.openxmlformats.org/officeDocument/2006/relationships/slide" Target="/ppt/slides/slide7.xml" Id="Rbc87769bc27a440b" /><Relationship Type="http://schemas.openxmlformats.org/officeDocument/2006/relationships/notesMaster" Target="/ppt/notesMasters/notesMaster1.xml" Id="Ra50019da2e3f43be" /></Relationships>
</file>

<file path=ppt/notesSlides/_rels/notesSlide8.xml.rels>&#65279;<?xml version="1.0" encoding="utf-8"?><Relationships xmlns="http://schemas.openxmlformats.org/package/2006/relationships"><Relationship Type="http://schemas.openxmlformats.org/officeDocument/2006/relationships/slide" Target="/ppt/slides/slide8.xml" Id="R6fb77c710c554fc0" /><Relationship Type="http://schemas.openxmlformats.org/officeDocument/2006/relationships/notesMaster" Target="/ppt/notesMasters/notesMaster1.xml" Id="R81a3ef1871474e0c" /></Relationships>
</file>

<file path=ppt/notesSlides/_rels/notesSlide9.xml.rels>&#65279;<?xml version="1.0" encoding="utf-8"?><Relationships xmlns="http://schemas.openxmlformats.org/package/2006/relationships"><Relationship Type="http://schemas.openxmlformats.org/officeDocument/2006/relationships/slide" Target="/ppt/slides/slide9.xml" Id="R2f032d74d3034ce6" /><Relationship Type="http://schemas.openxmlformats.org/officeDocument/2006/relationships/notesMaster" Target="/ppt/notesMasters/notesMaster1.xml" Id="R49034df8fefd4f5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6f7edf2539a47f8" /><Relationship Type="http://schemas.openxmlformats.org/officeDocument/2006/relationships/notesMaster" Target="/ppt/notesMasters/notesMaster1.xml" Id="R68879d685fbe490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bf7cf227da9416e" /><Relationship Type="http://schemas.openxmlformats.org/officeDocument/2006/relationships/notesMaster" Target="/ppt/notesMasters/notesMaster1.xml" Id="Rc0424aaaeae8401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639baaec0b847c8" /><Relationship Type="http://schemas.openxmlformats.org/officeDocument/2006/relationships/notesMaster" Target="/ppt/notesMasters/notesMaster1.xml" Id="Radcf2d7478ce422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b4d3fb3830c4e45" /><Relationship Type="http://schemas.openxmlformats.org/officeDocument/2006/relationships/notesMaster" Target="/ppt/notesMasters/notesMaster1.xml" Id="Ra7faba874252425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3e3f7377fe241c4" /><Relationship Type="http://schemas.openxmlformats.org/officeDocument/2006/relationships/notesMaster" Target="/ppt/notesMasters/notesMaster1.xml" Id="R1f8fea0b502f406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82c7b9ec2614e80" /><Relationship Type="http://schemas.openxmlformats.org/officeDocument/2006/relationships/notesMaster" Target="/ppt/notesMasters/notesMaster1.xml" Id="R8f582de911a4472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9535fc47ca34149" /><Relationship Type="http://schemas.openxmlformats.org/officeDocument/2006/relationships/notesMaster" Target="/ppt/notesMasters/notesMaster1.xml" Id="Ree188a5b9e86477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9607fa8e63c43bb" /><Relationship Type="http://schemas.openxmlformats.org/officeDocument/2006/relationships/notesMaster" Target="/ppt/notesMasters/notesMaster1.xml" Id="R376d7fd0f89a4e8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1647ed7ac9b479f" /><Relationship Type="http://schemas.openxmlformats.org/officeDocument/2006/relationships/notesMaster" Target="/ppt/notesMasters/notesMaster1.xml" Id="Rffa257a0110a449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838b14d304346e2" /><Relationship Type="http://schemas.openxmlformats.org/officeDocument/2006/relationships/notesMaster" Target="/ppt/notesMasters/notesMaster1.xml" Id="R20f8ce23b1534f3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822f0fa23214721" /><Relationship Type="http://schemas.openxmlformats.org/officeDocument/2006/relationships/notesMaster" Target="/ppt/notesMasters/notesMaster1.xml" Id="R62a6f8b6a8484fb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a7db7210481493b" /><Relationship Type="http://schemas.openxmlformats.org/officeDocument/2006/relationships/notesMaster" Target="/ppt/notesMasters/notesMaster1.xml" Id="R268581706e314fe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091d926b4ea4773" /><Relationship Type="http://schemas.openxmlformats.org/officeDocument/2006/relationships/notesMaster" Target="/ppt/notesMasters/notesMaster1.xml" Id="R0fa8cb4ddc974e3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ceae40db2b245ab" /><Relationship Type="http://schemas.openxmlformats.org/officeDocument/2006/relationships/notesMaster" Target="/ppt/notesMasters/notesMaster1.xml" Id="R98090aa28f094b5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53f5cfd65a744c0" /><Relationship Type="http://schemas.openxmlformats.org/officeDocument/2006/relationships/notesMaster" Target="/ppt/notesMasters/notesMaster1.xml" Id="Rdfb8fbd4da9f465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a4b733780114941" /><Relationship Type="http://schemas.openxmlformats.org/officeDocument/2006/relationships/notesMaster" Target="/ppt/notesMasters/notesMaster1.xml" Id="Rd84349e757ca4e8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70b2ed65528421a" /><Relationship Type="http://schemas.openxmlformats.org/officeDocument/2006/relationships/notesMaster" Target="/ppt/notesMasters/notesMaster1.xml" Id="Rba082ca5a3dd4f6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cff884acfd64afa" /><Relationship Type="http://schemas.openxmlformats.org/officeDocument/2006/relationships/notesMaster" Target="/ppt/notesMasters/notesMaster1.xml" Id="R23b8cec8a7fc4b2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fa5ea3b06e448e7" /><Relationship Type="http://schemas.openxmlformats.org/officeDocument/2006/relationships/notesMaster" Target="/ppt/notesMasters/notesMaster1.xml" Id="R16539a1af62d491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326f4f8a92904f6c" /><Relationship Type="http://schemas.openxmlformats.org/officeDocument/2006/relationships/notesMaster" Target="/ppt/notesMasters/notesMaster1.xml" Id="R19728ab656fd407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4f87e7e60477474f" /><Relationship Type="http://schemas.openxmlformats.org/officeDocument/2006/relationships/notesMaster" Target="/ppt/notesMasters/notesMaster1.xml" Id="R8aa8fe9e80ea420e"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f602acde00d0443e" /><Relationship Type="http://schemas.openxmlformats.org/officeDocument/2006/relationships/notesMaster" Target="/ppt/notesMasters/notesMaster1.xml" Id="Rd2ef5d47a6694dba"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398e4fa04175451a" /><Relationship Type="http://schemas.openxmlformats.org/officeDocument/2006/relationships/notesMaster" Target="/ppt/notesMasters/notesMaster1.xml" Id="R4f88d42f83d548ad"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5d5795c3713943e9" /><Relationship Type="http://schemas.openxmlformats.org/officeDocument/2006/relationships/notesMaster" Target="/ppt/notesMasters/notesMaster1.xml" Id="R8a8a391297af415b"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ed7eeae4bc5745fa" /><Relationship Type="http://schemas.openxmlformats.org/officeDocument/2006/relationships/notesMaster" Target="/ppt/notesMasters/notesMaster1.xml" Id="R60a495032ab94201"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c47d1d624eaa4d5d" /><Relationship Type="http://schemas.openxmlformats.org/officeDocument/2006/relationships/notesMaster" Target="/ppt/notesMasters/notesMaster1.xml" Id="Ra2d8c50ab63d4c37"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c9a1405e6a174185" /><Relationship Type="http://schemas.openxmlformats.org/officeDocument/2006/relationships/notesMaster" Target="/ppt/notesMasters/notesMaster1.xml" Id="R4bbcf698fc3f495e"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1eede906c5e8428e" /><Relationship Type="http://schemas.openxmlformats.org/officeDocument/2006/relationships/notesMaster" Target="/ppt/notesMasters/notesMaster1.xml" Id="Rc2afda0f1545492d"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092e9a84cf2f4238" /><Relationship Type="http://schemas.openxmlformats.org/officeDocument/2006/relationships/notesMaster" Target="/ppt/notesMasters/notesMaster1.xml" Id="R1342432f33f341e4"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4bbdf828addf4d4c" /><Relationship Type="http://schemas.openxmlformats.org/officeDocument/2006/relationships/notesMaster" Target="/ppt/notesMasters/notesMaster1.xml" Id="R2eaad1c76a2c4675"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37cc7ef7508f4d83" /><Relationship Type="http://schemas.openxmlformats.org/officeDocument/2006/relationships/notesMaster" Target="/ppt/notesMasters/notesMaster1.xml" Id="Ra1c14d87d4ac490b"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d53544676f1642b5" /><Relationship Type="http://schemas.openxmlformats.org/officeDocument/2006/relationships/notesMaster" Target="/ppt/notesMasters/notesMaster1.xml" Id="R9c64edfeb57a44ce"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a516fd7381444b52" /><Relationship Type="http://schemas.openxmlformats.org/officeDocument/2006/relationships/notesMaster" Target="/ppt/notesMasters/notesMaster1.xml" Id="R2fc4a9733d3b42b4"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316c75784cdb4fb0" /><Relationship Type="http://schemas.openxmlformats.org/officeDocument/2006/relationships/notesMaster" Target="/ppt/notesMasters/notesMaster1.xml" Id="R3dca03f296d6478a"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2a6c6475c0534a57" /><Relationship Type="http://schemas.openxmlformats.org/officeDocument/2006/relationships/notesMaster" Target="/ppt/notesMasters/notesMaster1.xml" Id="R471d8e5372e24253"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2ea76d8c57e24178" /><Relationship Type="http://schemas.openxmlformats.org/officeDocument/2006/relationships/notesMaster" Target="/ppt/notesMasters/notesMaster1.xml" Id="Rbcf73b87781d453c"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430c0a8bab324e3b" /><Relationship Type="http://schemas.openxmlformats.org/officeDocument/2006/relationships/notesMaster" Target="/ppt/notesMasters/notesMaster1.xml" Id="R15c040e89a254bce"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7e3169c0289a4d19" /><Relationship Type="http://schemas.openxmlformats.org/officeDocument/2006/relationships/notesMaster" Target="/ppt/notesMasters/notesMaster1.xml" Id="R3b0cc6a383944cfa"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fec1f3bf33df4d52" /><Relationship Type="http://schemas.openxmlformats.org/officeDocument/2006/relationships/notesMaster" Target="/ppt/notesMasters/notesMaster1.xml" Id="Rfd35e79dedbd4c3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fa8ebe9166f41db" /><Relationship Type="http://schemas.openxmlformats.org/officeDocument/2006/relationships/image" Target="/ppt/media/image.png" Id="Rf1deaa6f471249db" /><Relationship Type="http://schemas.openxmlformats.org/officeDocument/2006/relationships/image" Target="/ppt/media/image2.png" Id="Re4fcd9aa217944fd" /><Relationship Type="http://schemas.openxmlformats.org/officeDocument/2006/relationships/image" Target="/ppt/media/image.jpeg" Id="R8cbf878d6dcb445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84686d2f41b4b2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1deaa6f471249d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4fcd9aa217944f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cbf878d6dcb445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04559d5313646a9" /><Relationship Type="http://schemas.openxmlformats.org/officeDocument/2006/relationships/slideLayout" Target="/ppt/slideLayouts/slideLayout1.xml" Id="R4da5da5df23c4a4b" /><Relationship Type="http://schemas.openxmlformats.org/officeDocument/2006/relationships/slideLayout" Target="/ppt/slideLayouts/slideLayout2.xml" Id="R8d022de609ac4e7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da5da5df23c4a4b"/>
    <p:sldLayoutId xmlns:r="http://schemas.openxmlformats.org/officeDocument/2006/relationships" id="2147483650" r:id="R8d022de609ac4e7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ea56bcb66664b4d" /><Relationship Type="http://schemas.openxmlformats.org/officeDocument/2006/relationships/notesSlide" Target="/ppt/notesSlides/notesSlide1.xml" Id="R69e98ab8fb04488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865698cfe0b4e30" /><Relationship Type="http://schemas.openxmlformats.org/officeDocument/2006/relationships/notesSlide" Target="/ppt/notesSlides/notesSlide2.xml" Id="R7c9b87807da54ca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35003eed44f431d" /><Relationship Type="http://schemas.openxmlformats.org/officeDocument/2006/relationships/notesSlide" Target="/ppt/notesSlides/notesSlide3.xml" Id="Re82e802039ad402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0e927f043fc4bd4" /><Relationship Type="http://schemas.openxmlformats.org/officeDocument/2006/relationships/notesSlide" Target="/ppt/notesSlides/notesSlide4.xml" Id="R76d895a569b7435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45fec02c2894f52" /><Relationship Type="http://schemas.openxmlformats.org/officeDocument/2006/relationships/notesSlide" Target="/ppt/notesSlides/notesSlide5.xml" Id="R222278786cda486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c06a609c32344e9" /><Relationship Type="http://schemas.openxmlformats.org/officeDocument/2006/relationships/notesSlide" Target="/ppt/notesSlides/notesSlide6.xml" Id="Ra5fb1589d6c9428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7867fd3ce06428d" /><Relationship Type="http://schemas.openxmlformats.org/officeDocument/2006/relationships/notesSlide" Target="/ppt/notesSlides/notesSlide7.xml" Id="Ra3f4c2863263469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6ca3908402e4d04" /><Relationship Type="http://schemas.openxmlformats.org/officeDocument/2006/relationships/notesSlide" Target="/ppt/notesSlides/notesSlide8.xml" Id="R272915815d734ad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3cf7abbe2cc4304" /><Relationship Type="http://schemas.openxmlformats.org/officeDocument/2006/relationships/notesSlide" Target="/ppt/notesSlides/notesSlide9.xml" Id="R997d862b29224cd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757a7c231034782" /><Relationship Type="http://schemas.openxmlformats.org/officeDocument/2006/relationships/notesSlide" Target="/ppt/notesSlides/notesSlide10.xml" Id="R32356cbc7be14ab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73494f2f5c648fd" /><Relationship Type="http://schemas.openxmlformats.org/officeDocument/2006/relationships/notesSlide" Target="/ppt/notesSlides/notesSlide11.xml" Id="Re8ad8556aa314f9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439a04a5b564663" /><Relationship Type="http://schemas.openxmlformats.org/officeDocument/2006/relationships/notesSlide" Target="/ppt/notesSlides/notesSlide12.xml" Id="R9efd3a6237aa419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698e930de424830" /><Relationship Type="http://schemas.openxmlformats.org/officeDocument/2006/relationships/notesSlide" Target="/ppt/notesSlides/notesSlide13.xml" Id="R87b1fa5adf594d6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54420ce1f134d50" /><Relationship Type="http://schemas.openxmlformats.org/officeDocument/2006/relationships/notesSlide" Target="/ppt/notesSlides/notesSlide14.xml" Id="Ra9281a4e2aa14b4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716d25841804e49" /><Relationship Type="http://schemas.openxmlformats.org/officeDocument/2006/relationships/notesSlide" Target="/ppt/notesSlides/notesSlide15.xml" Id="Re7464313303c43e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08cbb354b454486" /><Relationship Type="http://schemas.openxmlformats.org/officeDocument/2006/relationships/notesSlide" Target="/ppt/notesSlides/notesSlide16.xml" Id="R8274060867ad4a4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c9897b595b34c34" /><Relationship Type="http://schemas.openxmlformats.org/officeDocument/2006/relationships/notesSlide" Target="/ppt/notesSlides/notesSlide17.xml" Id="Re9991fdd9650458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30df7a0af32499c" /><Relationship Type="http://schemas.openxmlformats.org/officeDocument/2006/relationships/notesSlide" Target="/ppt/notesSlides/notesSlide18.xml" Id="R4ed7de1b51684c2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69c80653c704fef" /><Relationship Type="http://schemas.openxmlformats.org/officeDocument/2006/relationships/notesSlide" Target="/ppt/notesSlides/notesSlide19.xml" Id="R1ee4289385c7412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47e77370bec4406" /><Relationship Type="http://schemas.openxmlformats.org/officeDocument/2006/relationships/notesSlide" Target="/ppt/notesSlides/notesSlide20.xml" Id="R1e634a79437b475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926b2a6660ab46b2" /><Relationship Type="http://schemas.openxmlformats.org/officeDocument/2006/relationships/notesSlide" Target="/ppt/notesSlides/notesSlide21.xml" Id="Rc4dc92fa90d84c6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efeaa364a28423c" /><Relationship Type="http://schemas.openxmlformats.org/officeDocument/2006/relationships/notesSlide" Target="/ppt/notesSlides/notesSlide22.xml" Id="Rb874361678db429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a8c8920bfbb54114" /><Relationship Type="http://schemas.openxmlformats.org/officeDocument/2006/relationships/notesSlide" Target="/ppt/notesSlides/notesSlide23.xml" Id="R8004f13654b0473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d2547d161d9442c4" /><Relationship Type="http://schemas.openxmlformats.org/officeDocument/2006/relationships/notesSlide" Target="/ppt/notesSlides/notesSlide24.xml" Id="R671ed8b6c02848a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726524e82a2b4cea" /><Relationship Type="http://schemas.openxmlformats.org/officeDocument/2006/relationships/notesSlide" Target="/ppt/notesSlides/notesSlide25.xml" Id="Rab8b7a4100ec4de7"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367bba8906c240cc" /><Relationship Type="http://schemas.openxmlformats.org/officeDocument/2006/relationships/notesSlide" Target="/ppt/notesSlides/notesSlide26.xml" Id="Rd8c1b6bb55b440b0"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dca6d97a368c43de" /><Relationship Type="http://schemas.openxmlformats.org/officeDocument/2006/relationships/notesSlide" Target="/ppt/notesSlides/notesSlide27.xml" Id="R9cb9bf98baed428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5966a7e451754ee4" /><Relationship Type="http://schemas.openxmlformats.org/officeDocument/2006/relationships/notesSlide" Target="/ppt/notesSlides/notesSlide28.xml" Id="R20fc63cd3af84bf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417571bc318f4976" /><Relationship Type="http://schemas.openxmlformats.org/officeDocument/2006/relationships/notesSlide" Target="/ppt/notesSlides/notesSlide29.xml" Id="R079a96b50aa74a3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e9479d62d0024ea2" /><Relationship Type="http://schemas.openxmlformats.org/officeDocument/2006/relationships/notesSlide" Target="/ppt/notesSlides/notesSlide30.xml" Id="R79c414a1e6664fc3"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163a983306234de8" /><Relationship Type="http://schemas.openxmlformats.org/officeDocument/2006/relationships/notesSlide" Target="/ppt/notesSlides/notesSlide31.xml" Id="Ra038681d7c3a4ac6"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4e91dca1637b40b4" /><Relationship Type="http://schemas.openxmlformats.org/officeDocument/2006/relationships/notesSlide" Target="/ppt/notesSlides/notesSlide32.xml" Id="Rc554b2eedcbe49fe"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bf54010ca95d4d61" /><Relationship Type="http://schemas.openxmlformats.org/officeDocument/2006/relationships/notesSlide" Target="/ppt/notesSlides/notesSlide33.xml" Id="Rf11e4d8bb7904728"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64b5d60e6b0d4479" /><Relationship Type="http://schemas.openxmlformats.org/officeDocument/2006/relationships/notesSlide" Target="/ppt/notesSlides/notesSlide34.xml" Id="R1f0bb9e401a14e11"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9f0268bb81d44440" /><Relationship Type="http://schemas.openxmlformats.org/officeDocument/2006/relationships/notesSlide" Target="/ppt/notesSlides/notesSlide35.xml" Id="R2261226f536b44ee"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b7eae6b92be842d4" /><Relationship Type="http://schemas.openxmlformats.org/officeDocument/2006/relationships/notesSlide" Target="/ppt/notesSlides/notesSlide36.xml" Id="R2399e0f604ef470b"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39263324fc0546b1" /><Relationship Type="http://schemas.openxmlformats.org/officeDocument/2006/relationships/notesSlide" Target="/ppt/notesSlides/notesSlide37.xml" Id="Rfc09302a0f144c91"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0bbd70b254e8468b" /><Relationship Type="http://schemas.openxmlformats.org/officeDocument/2006/relationships/notesSlide" Target="/ppt/notesSlides/notesSlide38.xml" Id="Ra3e700d193d341ef"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b2a83a5a0084425c" /><Relationship Type="http://schemas.openxmlformats.org/officeDocument/2006/relationships/notesSlide" Target="/ppt/notesSlides/notesSlide39.xml" Id="R93a621b3eac44789"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52c750f372904c9c" /><Relationship Type="http://schemas.openxmlformats.org/officeDocument/2006/relationships/notesSlide" Target="/ppt/notesSlides/notesSlide40.xml" Id="Ra655192683164caf"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613a87f53c6c417e" /><Relationship Type="http://schemas.openxmlformats.org/officeDocument/2006/relationships/notesSlide" Target="/ppt/notesSlides/notesSlide41.xml" Id="Rdbb81ef8b1244fb1"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d983b58cc8054163" /><Relationship Type="http://schemas.openxmlformats.org/officeDocument/2006/relationships/notesSlide" Target="/ppt/notesSlides/notesSlide42.xml" Id="R07a83d464e93422f"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65661ad2a53147e2" /><Relationship Type="http://schemas.openxmlformats.org/officeDocument/2006/relationships/notesSlide" Target="/ppt/notesSlides/notesSlide43.xml" Id="R3e8bd4caa7a14e5c"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3cd1f08974c04a55" /><Relationship Type="http://schemas.openxmlformats.org/officeDocument/2006/relationships/notesSlide" Target="/ppt/notesSlides/notesSlide44.xml" Id="R3c6499c893a34a11"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9d9b3dd40f93456d" /><Relationship Type="http://schemas.openxmlformats.org/officeDocument/2006/relationships/notesSlide" Target="/ppt/notesSlides/notesSlide45.xml" Id="R4712e3eb100d4d09"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16367ef055f14145" /><Relationship Type="http://schemas.openxmlformats.org/officeDocument/2006/relationships/notesSlide" Target="/ppt/notesSlides/notesSlide46.xml" Id="Rdbee47d3b53d4060"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aa9a3ab1ebae4e95" /><Relationship Type="http://schemas.openxmlformats.org/officeDocument/2006/relationships/notesSlide" Target="/ppt/notesSlides/notesSlide47.xml" Id="R4280b5c2a9b74439"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651377313af44960" /><Relationship Type="http://schemas.openxmlformats.org/officeDocument/2006/relationships/notesSlide" Target="/ppt/notesSlides/notesSlide48.xml" Id="Rdf798fe7acc0440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尼希米記第12章</a:t>
            </a:r>
          </a:p>
          <a:p xmlns:a="http://schemas.openxmlformats.org/drawingml/2006/main">
            <a:pPr algn="ctr">
              <a:buNone/>
            </a:pPr>
            <a:r>
              <a:rPr sz="2000">
                <a:solidFill>
                  <a:srgbClr val="FFFFFF"/>
                </a:solidFill>
                <a:latin typeface="Georgia"/>
                <a:ea typeface="Georgia"/>
                <a:cs typeface="Georgia"/>
              </a:rPr>
              <a:t>Nehemiah 12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12:1  |  Nehemiah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同着撒拉鐵的兒子所羅巴伯和耶書亞回來的祭司與利未人記在下面：祭司是西萊雅、耶利米、以斯拉、</a:t>
            </a:r>
          </a:p>
          <a:p xmlns:a="http://schemas.openxmlformats.org/drawingml/2006/main">
            <a:pPr algn="ctr">
              <a:buNone/>
            </a:pPr>
            <a:r>
              <a:rPr sz="2400">
                <a:solidFill>
                  <a:srgbClr val="FFFFFF"/>
                </a:solidFill>
                <a:latin typeface="Georgia"/>
                <a:ea typeface="Georgia"/>
                <a:cs typeface="Georgia"/>
              </a:rPr>
              <a:t>Now these are the priests and the Levites that went up with Zerubbabel the son of Shealtiel, and Jeshua: Seraiah, Jeremiah, Ezra,</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12:2  |  Nehemiah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亞瑪利雅、瑪鹿、哈突、</a:t>
            </a:r>
          </a:p>
          <a:p xmlns:a="http://schemas.openxmlformats.org/drawingml/2006/main">
            <a:pPr algn="ctr">
              <a:buNone/>
            </a:pPr>
            <a:r>
              <a:rPr sz="2800">
                <a:solidFill>
                  <a:srgbClr val="FFFFFF"/>
                </a:solidFill>
                <a:latin typeface="Georgia"/>
                <a:ea typeface="Georgia"/>
                <a:cs typeface="Georgia"/>
              </a:rPr>
              <a:t>Amariah, Malluch, Hattush,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12:3  |  Nehemiah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示迦尼、利宏、米利末、</a:t>
            </a:r>
          </a:p>
          <a:p xmlns:a="http://schemas.openxmlformats.org/drawingml/2006/main">
            <a:pPr algn="ctr">
              <a:buNone/>
            </a:pPr>
            <a:r>
              <a:rPr sz="2800">
                <a:solidFill>
                  <a:srgbClr val="FFFFFF"/>
                </a:solidFill>
                <a:latin typeface="Georgia"/>
                <a:ea typeface="Georgia"/>
                <a:cs typeface="Georgia"/>
              </a:rPr>
              <a:t>Shechaniah, Rehum, Meremoth,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12:4  |  Nehemiah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易多、近頓、亞比雅、</a:t>
            </a:r>
          </a:p>
          <a:p xmlns:a="http://schemas.openxmlformats.org/drawingml/2006/main">
            <a:pPr algn="ctr">
              <a:buNone/>
            </a:pPr>
            <a:r>
              <a:rPr sz="2800">
                <a:solidFill>
                  <a:srgbClr val="FFFFFF"/>
                </a:solidFill>
                <a:latin typeface="Georgia"/>
                <a:ea typeface="Georgia"/>
                <a:cs typeface="Georgia"/>
              </a:rPr>
              <a:t>Iddo, Ginnetho, Abijah,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12:5  |  Nehemiah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米雅民、瑪底雅、璧迦、</a:t>
            </a:r>
          </a:p>
          <a:p xmlns:a="http://schemas.openxmlformats.org/drawingml/2006/main">
            <a:pPr algn="ctr">
              <a:buNone/>
            </a:pPr>
            <a:r>
              <a:rPr sz="2800">
                <a:solidFill>
                  <a:srgbClr val="FFFFFF"/>
                </a:solidFill>
                <a:latin typeface="Georgia"/>
                <a:ea typeface="Georgia"/>
                <a:cs typeface="Georgia"/>
              </a:rPr>
              <a:t>Miamin, Maadiah, Bilgah,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12:6  |  Nehemiah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示瑪雅、約雅立、耶大雅、</a:t>
            </a:r>
          </a:p>
          <a:p xmlns:a="http://schemas.openxmlformats.org/drawingml/2006/main">
            <a:pPr algn="ctr">
              <a:buNone/>
            </a:pPr>
            <a:r>
              <a:rPr sz="2800">
                <a:solidFill>
                  <a:srgbClr val="FFFFFF"/>
                </a:solidFill>
                <a:latin typeface="Georgia"/>
                <a:ea typeface="Georgia"/>
                <a:cs typeface="Georgia"/>
              </a:rPr>
              <a:t>Shemaiah, and Joiarib, Jedaiah,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12:7  |  Nehemiah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撒路、亞木、希勒家、耶大雅。這些人在耶書亞的時候作祭司和他們弟兄的首領。</a:t>
            </a:r>
          </a:p>
          <a:p xmlns:a="http://schemas.openxmlformats.org/drawingml/2006/main">
            <a:pPr algn="ctr">
              <a:buNone/>
            </a:pPr>
            <a:r>
              <a:rPr sz="2400">
                <a:solidFill>
                  <a:srgbClr val="FFFFFF"/>
                </a:solidFill>
                <a:latin typeface="Georgia"/>
                <a:ea typeface="Georgia"/>
                <a:cs typeface="Georgia"/>
              </a:rPr>
              <a:t>Sallu, Amok, Hilkiah, Jedaiah. These were the chief of the priests and of their brethren in the days of Jeshua.</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12:8  |  Nehemiah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利未人是耶書亞、賓內、甲篾、示利比、猶大、瑪他尼。這瑪他尼和他的弟兄管理稱謝的事。</a:t>
            </a:r>
          </a:p>
          <a:p xmlns:a="http://schemas.openxmlformats.org/drawingml/2006/main">
            <a:pPr algn="ctr">
              <a:buNone/>
            </a:pPr>
            <a:r>
              <a:rPr sz="2400">
                <a:solidFill>
                  <a:srgbClr val="FFFFFF"/>
                </a:solidFill>
                <a:latin typeface="Georgia"/>
                <a:ea typeface="Georgia"/>
                <a:cs typeface="Georgia"/>
              </a:rPr>
              <a:t>Moreover the Levites: Jeshua, Binnui, Kadmiel, Sherebiah, Judah, and Mattaniah, which was over the thanksgiving, he and his brethren.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12:9  |  Nehemiah 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他們的弟兄八布迦和烏尼照自己的班次與他們相對。</a:t>
            </a:r>
          </a:p>
          <a:p xmlns:a="http://schemas.openxmlformats.org/drawingml/2006/main">
            <a:pPr algn="ctr">
              <a:buNone/>
            </a:pPr>
            <a:r>
              <a:rPr sz="2800">
                <a:solidFill>
                  <a:srgbClr val="FFFFFF"/>
                </a:solidFill>
                <a:latin typeface="Georgia"/>
                <a:ea typeface="Georgia"/>
                <a:cs typeface="Georgia"/>
              </a:rPr>
              <a:t>Also Bakbukiah and Unni, their brethren, were over against them in the watches.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12:10  |  Nehemiah 12:10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耶書亞生約雅金；約雅金生以利亞實；以利亞實生耶何耶大；</a:t>
            </a:r>
          </a:p>
          <a:p xmlns:a="http://schemas.openxmlformats.org/drawingml/2006/main">
            <a:pPr algn="ctr">
              <a:buNone/>
            </a:pPr>
            <a:r>
              <a:rPr sz="2400">
                <a:solidFill>
                  <a:srgbClr val="FFFFFF"/>
                </a:solidFill>
                <a:latin typeface="Georgia"/>
                <a:ea typeface="Georgia"/>
                <a:cs typeface="Georgia"/>
              </a:rPr>
              <a:t>And Jeshua begat Joiakim, Joiakim also begat Eliashib, and Eliashib begat Joiada,</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12:11  |  Nehemiah 12:11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耶何耶大生約拿單；約拿單生押杜亞。</a:t>
            </a:r>
          </a:p>
          <a:p xmlns:a="http://schemas.openxmlformats.org/drawingml/2006/main">
            <a:pPr algn="ctr">
              <a:buNone/>
            </a:pPr>
            <a:r>
              <a:rPr sz="2800">
                <a:solidFill>
                  <a:srgbClr val="FFFFFF"/>
                </a:solidFill>
                <a:latin typeface="Georgia"/>
                <a:ea typeface="Georgia"/>
                <a:cs typeface="Georgia"/>
              </a:rPr>
              <a:t>And Joiada begat Jonathan, and Jonathan begat Jaddua.</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12:12  |  Nehemiah 12:12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在約雅金的時候，祭司作族長的西萊雅族有米拉雅；耶利米族有哈拿尼雅；</a:t>
            </a:r>
          </a:p>
          <a:p xmlns:a="http://schemas.openxmlformats.org/drawingml/2006/main">
            <a:pPr algn="ctr">
              <a:buNone/>
            </a:pPr>
            <a:r>
              <a:rPr sz="2400">
                <a:solidFill>
                  <a:srgbClr val="FFFFFF"/>
                </a:solidFill>
                <a:latin typeface="Georgia"/>
                <a:ea typeface="Georgia"/>
                <a:cs typeface="Georgia"/>
              </a:rPr>
              <a:t>And in the days of Joiakim were priests, the chief of the fathers: of Seraiah, Meraiah; of Jeremiah, Hananiah;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12:13  |  Nehemiah 12:13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以斯拉族有米書蘭；亞瑪利雅族有約哈難；</a:t>
            </a:r>
          </a:p>
          <a:p xmlns:a="http://schemas.openxmlformats.org/drawingml/2006/main">
            <a:pPr algn="ctr">
              <a:buNone/>
            </a:pPr>
            <a:r>
              <a:rPr sz="2800">
                <a:solidFill>
                  <a:srgbClr val="FFFFFF"/>
                </a:solidFill>
                <a:latin typeface="Georgia"/>
                <a:ea typeface="Georgia"/>
                <a:cs typeface="Georgia"/>
              </a:rPr>
              <a:t>Of Ezra, Meshullam; of Amariah, Jehohanan;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12:14  |  Nehemiah 12:14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米利古族有約拿單；示巴尼族有約瑟；</a:t>
            </a:r>
          </a:p>
          <a:p xmlns:a="http://schemas.openxmlformats.org/drawingml/2006/main">
            <a:pPr algn="ctr">
              <a:buNone/>
            </a:pPr>
            <a:r>
              <a:rPr sz="2800">
                <a:solidFill>
                  <a:srgbClr val="FFFFFF"/>
                </a:solidFill>
                <a:latin typeface="Georgia"/>
                <a:ea typeface="Georgia"/>
                <a:cs typeface="Georgia"/>
              </a:rPr>
              <a:t>Of Melicu, Jonathan; of Shebaniah, Joseph;</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12:15  |  Nehemiah 12:15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哈琳族有押拿；米拉約族有希勒愷；</a:t>
            </a:r>
          </a:p>
          <a:p xmlns:a="http://schemas.openxmlformats.org/drawingml/2006/main">
            <a:pPr algn="ctr">
              <a:buNone/>
            </a:pPr>
            <a:r>
              <a:rPr sz="2800">
                <a:solidFill>
                  <a:srgbClr val="FFFFFF"/>
                </a:solidFill>
                <a:latin typeface="Georgia"/>
                <a:ea typeface="Georgia"/>
                <a:cs typeface="Georgia"/>
              </a:rPr>
              <a:t>Of Harim, Adna; of Meraioth, Helkai;</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12:16  |  Nehemiah 12:16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易多族有撒迦利亞；近頓族有米書蘭；</a:t>
            </a:r>
          </a:p>
          <a:p xmlns:a="http://schemas.openxmlformats.org/drawingml/2006/main">
            <a:pPr algn="ctr">
              <a:buNone/>
            </a:pPr>
            <a:r>
              <a:rPr sz="2800">
                <a:solidFill>
                  <a:srgbClr val="FFFFFF"/>
                </a:solidFill>
                <a:latin typeface="Georgia"/>
                <a:ea typeface="Georgia"/>
                <a:cs typeface="Georgia"/>
              </a:rPr>
              <a:t>Of Iddo, Zechariah; of Ginnethon, Meshullam;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12:17  |  Nehemiah 12:17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亞比雅族有細基利；米拿民族[某]；摩亞底族有毗勒太；</a:t>
            </a:r>
          </a:p>
          <a:p xmlns:a="http://schemas.openxmlformats.org/drawingml/2006/main">
            <a:pPr algn="ctr">
              <a:buNone/>
            </a:pPr>
            <a:r>
              <a:rPr sz="2800">
                <a:solidFill>
                  <a:srgbClr val="FFFFFF"/>
                </a:solidFill>
                <a:latin typeface="Georgia"/>
                <a:ea typeface="Georgia"/>
                <a:cs typeface="Georgia"/>
              </a:rPr>
              <a:t>Of Abijah, Zichri; of Miniamin, of Moadiah, Piltai;</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12:18  |  Nehemiah 12:18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璧迦族有沙母亞；示瑪雅族有約拿單；</a:t>
            </a:r>
          </a:p>
          <a:p xmlns:a="http://schemas.openxmlformats.org/drawingml/2006/main">
            <a:pPr algn="ctr">
              <a:buNone/>
            </a:pPr>
            <a:r>
              <a:rPr sz="2800">
                <a:solidFill>
                  <a:srgbClr val="FFFFFF"/>
                </a:solidFill>
                <a:latin typeface="Georgia"/>
                <a:ea typeface="Georgia"/>
                <a:cs typeface="Georgia"/>
              </a:rPr>
              <a:t>Of Bilgah, Shammua; of Shemaiah, Jehonathan;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12:19  |  Nehemiah 12:19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約雅立族有瑪特乃；耶大雅族有烏西；</a:t>
            </a:r>
          </a:p>
          <a:p xmlns:a="http://schemas.openxmlformats.org/drawingml/2006/main">
            <a:pPr algn="ctr">
              <a:buNone/>
            </a:pPr>
            <a:r>
              <a:rPr sz="2800">
                <a:solidFill>
                  <a:srgbClr val="FFFFFF"/>
                </a:solidFill>
                <a:latin typeface="Georgia"/>
                <a:ea typeface="Georgia"/>
                <a:cs typeface="Georgia"/>
              </a:rPr>
              <a:t>And of Joiarib, Mattenai; of Jedaiah, Uzzi;</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12:20  |  Nehemiah 12:20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撒來族有加萊；亞木族有希伯；</a:t>
            </a:r>
          </a:p>
          <a:p xmlns:a="http://schemas.openxmlformats.org/drawingml/2006/main">
            <a:pPr algn="ctr">
              <a:buNone/>
            </a:pPr>
            <a:r>
              <a:rPr sz="2800">
                <a:solidFill>
                  <a:srgbClr val="FFFFFF"/>
                </a:solidFill>
                <a:latin typeface="Georgia"/>
                <a:ea typeface="Georgia"/>
                <a:cs typeface="Georgia"/>
              </a:rPr>
              <a:t>Of Sallai, Kallai; of Amok, Eber;</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12:21  |  Nehemiah 12:21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希勒家族有哈沙比雅；耶大雅族有拿坦業。</a:t>
            </a:r>
          </a:p>
          <a:p xmlns:a="http://schemas.openxmlformats.org/drawingml/2006/main">
            <a:pPr algn="ctr">
              <a:buNone/>
            </a:pPr>
            <a:r>
              <a:rPr sz="2800">
                <a:solidFill>
                  <a:srgbClr val="FFFFFF"/>
                </a:solidFill>
                <a:latin typeface="Georgia"/>
                <a:ea typeface="Georgia"/>
                <a:cs typeface="Georgia"/>
              </a:rPr>
              <a:t>Of Hilkiah, Hashabiah; of Jedaiah, Nethaneel.</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12:22  |  Nehemiah 12:22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至於利未人，當以利亞實、耶何耶大、約哈難、押杜亞的時候，他們的族長記在冊上。波斯王大流士在位的時候，[作族長的]祭司也記在冊上。</a:t>
            </a:r>
          </a:p>
          <a:p xmlns:a="http://schemas.openxmlformats.org/drawingml/2006/main">
            <a:pPr algn="ctr">
              <a:buNone/>
            </a:pPr>
            <a:r>
              <a:rPr sz="2100">
                <a:solidFill>
                  <a:srgbClr val="FFFFFF"/>
                </a:solidFill>
                <a:latin typeface="Georgia"/>
                <a:ea typeface="Georgia"/>
                <a:cs typeface="Georgia"/>
              </a:rPr>
              <a:t>The Levites in the days of Eliashib, Joiada, and Johanan, and Jaddua, were recorded chief of the fathers: also the priests, to the reign of Darius the Persian.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12:23  |  Nehemiah 12:23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利未人作族長的記在歷史上，直到以利亞實的兒子約哈難的時候。</a:t>
            </a:r>
          </a:p>
          <a:p xmlns:a="http://schemas.openxmlformats.org/drawingml/2006/main">
            <a:pPr algn="ctr">
              <a:buNone/>
            </a:pPr>
            <a:r>
              <a:rPr sz="2400">
                <a:solidFill>
                  <a:srgbClr val="FFFFFF"/>
                </a:solidFill>
                <a:latin typeface="Georgia"/>
                <a:ea typeface="Georgia"/>
                <a:cs typeface="Georgia"/>
              </a:rPr>
              <a:t>The sons of Levi, the chief of the fathers, were written in the book of the chronicles, even until the days of Johanan the son of Eliashib.</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12:24  |  Nehemiah 12:24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利未人的族長是哈沙比雅、示利比、甲篾的兒子耶書亞，與他們弟兄的班次相對，照着神人大衛的命令一班一班地讚美稱謝。</a:t>
            </a:r>
          </a:p>
          <a:p xmlns:a="http://schemas.openxmlformats.org/drawingml/2006/main">
            <a:pPr algn="ctr">
              <a:buNone/>
            </a:pPr>
            <a:r>
              <a:rPr sz="1800">
                <a:solidFill>
                  <a:srgbClr val="FFFFFF"/>
                </a:solidFill>
                <a:latin typeface="Georgia"/>
                <a:ea typeface="Georgia"/>
                <a:cs typeface="Georgia"/>
              </a:rPr>
              <a:t>And the chief of the Levites: Hashabiah, Sherebiah, and Jeshua the son of Kadmiel, with their brethren over against them, to praise and to give thanks, according to the commandment of David the man of God, ward over against ward.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12:25  |  Nehemiah 12:25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瑪他尼、八布迦、俄巴底亞、米書蘭、達們、亞谷是守門的，就是在庫房那裏守門。</a:t>
            </a:r>
          </a:p>
          <a:p xmlns:a="http://schemas.openxmlformats.org/drawingml/2006/main">
            <a:pPr algn="ctr">
              <a:buNone/>
            </a:pPr>
            <a:r>
              <a:rPr sz="2400">
                <a:solidFill>
                  <a:srgbClr val="FFFFFF"/>
                </a:solidFill>
                <a:latin typeface="Georgia"/>
                <a:ea typeface="Georgia"/>
                <a:cs typeface="Georgia"/>
              </a:rPr>
              <a:t>Mattaniah, and Bakbukiah, Obadiah, Meshullam, Talmon, Akkub, were porters keeping the ward at the thresholds of the gates.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12:26  |  Nehemiah 12:26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這都是在約撒達的孫子、耶書亞的兒子約雅金和省長尼希米，並祭司文士以斯拉的時候，[有職任的]。</a:t>
            </a:r>
          </a:p>
          <a:p xmlns:a="http://schemas.openxmlformats.org/drawingml/2006/main">
            <a:pPr algn="ctr">
              <a:buNone/>
            </a:pPr>
            <a:r>
              <a:rPr sz="2100">
                <a:solidFill>
                  <a:srgbClr val="FFFFFF"/>
                </a:solidFill>
                <a:latin typeface="Georgia"/>
                <a:ea typeface="Georgia"/>
                <a:cs typeface="Georgia"/>
              </a:rPr>
              <a:t>These were in the days of Joiakim the son of Jeshua, the son of Jozadak, and in the days of Nehemiah the governor, and of Ezra the priest, the scribe.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12:27  |  Nehemiah 12:27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耶路撒冷城牆告成的時候，眾民就把各處的利未人招到耶路撒冷，要稱謝、歌唱、敲鈸、鼓瑟、彈琴，歡歡喜喜地行告成之禮。</a:t>
            </a:r>
          </a:p>
          <a:p xmlns:a="http://schemas.openxmlformats.org/drawingml/2006/main">
            <a:pPr algn="ctr">
              <a:buNone/>
            </a:pPr>
            <a:r>
              <a:rPr sz="1800">
                <a:solidFill>
                  <a:srgbClr val="FFFFFF"/>
                </a:solidFill>
                <a:latin typeface="Georgia"/>
                <a:ea typeface="Georgia"/>
                <a:cs typeface="Georgia"/>
              </a:rPr>
              <a:t>And at the dedication of the wall of Jerusalem they sought the Levites out of all their places, to bring them to Jerusalem, to keep the dedication with gladness, both with thanksgivings, and with singing, with cymbals, psalteries, and with harps.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12:28  |  Nehemiah 12:28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歌唱的人從耶路撒冷的周圍和尼陀法的村莊與伯‧吉甲，又從迦巴和押瑪弗的田地聚集，因為歌唱的人在耶路撒冷四圍為自己立了村莊。</a:t>
            </a:r>
          </a:p>
          <a:p xmlns:a="http://schemas.openxmlformats.org/drawingml/2006/main">
            <a:pPr algn="ctr">
              <a:buNone/>
            </a:pPr>
            <a:r>
              <a:rPr sz="2100">
                <a:solidFill>
                  <a:srgbClr val="FFFFFF"/>
                </a:solidFill>
                <a:latin typeface="Georgia"/>
                <a:ea typeface="Georgia"/>
                <a:cs typeface="Georgia"/>
              </a:rPr>
              <a:t>And the sons of the singers gathered themselves together, both out of the plain country round about Jerusalem, and from the villages of Netophathi;</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12:29  |  Nehemiah 12:29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（和合本節號合併）歌唱的人從耶路撒冷的周圍和尼陀法的村莊與伯‧吉甲，又從迦巴和押瑪弗的田地聚集，因為歌唱的人在耶路撒冷四圍為自己立了村莊。</a:t>
            </a:r>
          </a:p>
          <a:p xmlns:a="http://schemas.openxmlformats.org/drawingml/2006/main">
            <a:pPr algn="ctr">
              <a:buNone/>
            </a:pPr>
            <a:r>
              <a:rPr sz="2400">
                <a:solidFill>
                  <a:srgbClr val="FFFFFF"/>
                </a:solidFill>
                <a:latin typeface="Georgia"/>
                <a:ea typeface="Georgia"/>
                <a:cs typeface="Georgia"/>
              </a:rPr>
              <a:t>Also from the house of Gilgal, and out of the fields of Geba and Azmaveth: for the singers had builded them villages round about Jerusalem.</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12:30  |  Nehemiah 12:30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祭司和利未人就潔淨自己，也潔淨百姓和城門，並城牆。</a:t>
            </a:r>
          </a:p>
          <a:p xmlns:a="http://schemas.openxmlformats.org/drawingml/2006/main">
            <a:pPr algn="ctr">
              <a:buNone/>
            </a:pPr>
            <a:r>
              <a:rPr sz="2400">
                <a:solidFill>
                  <a:srgbClr val="FFFFFF"/>
                </a:solidFill>
                <a:latin typeface="Georgia"/>
                <a:ea typeface="Georgia"/>
                <a:cs typeface="Georgia"/>
              </a:rPr>
              <a:t>And the priests and the Levites purified themselves, and purified the people, and the gates, and the wall.</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12:31  |  Nehemiah 12:31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我帶猶大的首領上城，使稱謝的人分為兩大隊，排列而行：第一隊在城上往右邊向糞廠門行走，</a:t>
            </a:r>
          </a:p>
          <a:p xmlns:a="http://schemas.openxmlformats.org/drawingml/2006/main">
            <a:pPr algn="ctr">
              <a:buNone/>
            </a:pPr>
            <a:r>
              <a:rPr sz="2100">
                <a:solidFill>
                  <a:srgbClr val="FFFFFF"/>
                </a:solidFill>
                <a:latin typeface="Georgia"/>
                <a:ea typeface="Georgia"/>
                <a:cs typeface="Georgia"/>
              </a:rPr>
              <a:t>Then I brought up the princes of Judah upon the wall, and appointed two great companies of them that gave thanks, whereof one went on the right hand upon the wall toward the dung gate: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12:32  |  Nehemiah 12:32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在他們後頭的有何沙雅與猶大首領的一半，</a:t>
            </a:r>
          </a:p>
          <a:p xmlns:a="http://schemas.openxmlformats.org/drawingml/2006/main">
            <a:pPr algn="ctr">
              <a:buNone/>
            </a:pPr>
            <a:r>
              <a:rPr sz="2800">
                <a:solidFill>
                  <a:srgbClr val="FFFFFF"/>
                </a:solidFill>
                <a:latin typeface="Georgia"/>
                <a:ea typeface="Georgia"/>
                <a:cs typeface="Georgia"/>
              </a:rPr>
              <a:t>And after them went Hoshaiah, and half of the princes of Judah,</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12:33  |  Nehemiah 12:33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又有亞撒利雅、以斯拉、米書蘭、</a:t>
            </a:r>
          </a:p>
          <a:p xmlns:a="http://schemas.openxmlformats.org/drawingml/2006/main">
            <a:pPr algn="ctr">
              <a:buNone/>
            </a:pPr>
            <a:r>
              <a:rPr sz="2800">
                <a:solidFill>
                  <a:srgbClr val="FFFFFF"/>
                </a:solidFill>
                <a:latin typeface="Georgia"/>
                <a:ea typeface="Georgia"/>
                <a:cs typeface="Georgia"/>
              </a:rPr>
              <a:t>And Azariah, Ezra, and Meshullam,</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12:34  |  Nehemiah 12:34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猶大、便雅憫、示瑪雅、耶利米。</a:t>
            </a:r>
          </a:p>
          <a:p xmlns:a="http://schemas.openxmlformats.org/drawingml/2006/main">
            <a:pPr algn="ctr">
              <a:buNone/>
            </a:pPr>
            <a:r>
              <a:rPr sz="2800">
                <a:solidFill>
                  <a:srgbClr val="FFFFFF"/>
                </a:solidFill>
                <a:latin typeface="Georgia"/>
                <a:ea typeface="Georgia"/>
                <a:cs typeface="Georgia"/>
              </a:rPr>
              <a:t>Judah, and Benjamin, and Shemaiah, and Jeremiah,</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12:35  |  Nehemiah 12:35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還有些吹號之祭司的子孫，約拿單的兒子撒迦利亞。約拿單是示瑪雅的兒子；示瑪雅是瑪他尼的兒子；瑪他尼是米該亞的兒子；米該亞是撒刻的兒子；撒刻是亞薩的兒子；</a:t>
            </a:r>
          </a:p>
          <a:p xmlns:a="http://schemas.openxmlformats.org/drawingml/2006/main">
            <a:pPr algn="ctr">
              <a:buNone/>
            </a:pPr>
            <a:r>
              <a:rPr sz="2100">
                <a:solidFill>
                  <a:srgbClr val="FFFFFF"/>
                </a:solidFill>
                <a:latin typeface="Georgia"/>
                <a:ea typeface="Georgia"/>
                <a:cs typeface="Georgia"/>
              </a:rPr>
              <a:t>And certain of the priests’ sons with trumpets; namely, Zechariah the son of Jonathan, the son of Shemaiah, the son of Mattaniah, the son of Michaiah, the son of Zaccur, the son of Asaph:</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12:36  |  Nehemiah 12:36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又有撒迦利亞的弟兄示瑪雅、亞撒利、米拉萊、基拉萊、瑪艾、拿坦業、猶大、哈拿尼，都拿着神人大衛的樂器，文士以斯拉引領他們。</a:t>
            </a:r>
          </a:p>
          <a:p xmlns:a="http://schemas.openxmlformats.org/drawingml/2006/main">
            <a:pPr algn="ctr">
              <a:buNone/>
            </a:pPr>
            <a:r>
              <a:rPr sz="2100">
                <a:solidFill>
                  <a:srgbClr val="FFFFFF"/>
                </a:solidFill>
                <a:latin typeface="Georgia"/>
                <a:ea typeface="Georgia"/>
                <a:cs typeface="Georgia"/>
              </a:rPr>
              <a:t>And his brethren, Shemaiah, and Azarael, Milalai, Gilalai, Maai, Nethaneel, and Judah, Hanani, with the musical instruments of David the man of God, and Ezra the scribe before them.</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12:37  |  Nehemiah 12:37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他們經過泉門往前，從大衛城的臺階隨地勢而上，在大衛宮殿以上，直行到朝東的水門。</a:t>
            </a:r>
          </a:p>
          <a:p xmlns:a="http://schemas.openxmlformats.org/drawingml/2006/main">
            <a:pPr algn="ctr">
              <a:buNone/>
            </a:pPr>
            <a:r>
              <a:rPr sz="2100">
                <a:solidFill>
                  <a:srgbClr val="FFFFFF"/>
                </a:solidFill>
                <a:latin typeface="Georgia"/>
                <a:ea typeface="Georgia"/>
                <a:cs typeface="Georgia"/>
              </a:rPr>
              <a:t>And at the fountain gate, which was over against them, they went up by the stairs of the city of David, at the going up of the wall, above the house of David, even unto the water gate eastward.</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12:38  |  Nehemiah 12:38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第二隊稱謝的人要與那一隊相迎而行。我和民的一半跟隨他們，在城牆上過了爐樓，直到寬牆；</a:t>
            </a:r>
          </a:p>
          <a:p xmlns:a="http://schemas.openxmlformats.org/drawingml/2006/main">
            <a:pPr algn="ctr">
              <a:buNone/>
            </a:pPr>
            <a:r>
              <a:rPr sz="2100">
                <a:solidFill>
                  <a:srgbClr val="FFFFFF"/>
                </a:solidFill>
                <a:latin typeface="Georgia"/>
                <a:ea typeface="Georgia"/>
                <a:cs typeface="Georgia"/>
              </a:rPr>
              <a:t>And the other company of them that gave thanks went over against them, and I after them, and the half of the people upon the wall, from beyond the tower of the furnaces even unto the broad wall;</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12:39  |  Nehemiah 12:39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又過了以法蓮門、古門、魚門、哈楠業樓、哈米亞樓，直到羊門，就在護衛門站住。</a:t>
            </a:r>
          </a:p>
          <a:p xmlns:a="http://schemas.openxmlformats.org/drawingml/2006/main">
            <a:pPr algn="ctr">
              <a:buNone/>
            </a:pPr>
            <a:r>
              <a:rPr sz="2100">
                <a:solidFill>
                  <a:srgbClr val="FFFFFF"/>
                </a:solidFill>
                <a:latin typeface="Georgia"/>
                <a:ea typeface="Georgia"/>
                <a:cs typeface="Georgia"/>
              </a:rPr>
              <a:t>And from above the gate of Ephraim, and above the old gate, and above the fish gate, and the tower of Hananeel, and the tower of Meah, even unto the sheep gate: and they stood still in the prison gate.</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12:40  |  Nehemiah 12:40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於是，這兩隊稱謝的人連我和官長的一半，站在神的殿裏。</a:t>
            </a:r>
          </a:p>
          <a:p xmlns:a="http://schemas.openxmlformats.org/drawingml/2006/main">
            <a:pPr algn="ctr">
              <a:buNone/>
            </a:pPr>
            <a:r>
              <a:rPr sz="2400">
                <a:solidFill>
                  <a:srgbClr val="FFFFFF"/>
                </a:solidFill>
                <a:latin typeface="Georgia"/>
                <a:ea typeface="Georgia"/>
                <a:cs typeface="Georgia"/>
              </a:rPr>
              <a:t>So stood the two companies of them that gave thanks in the house of God, and I, and the half of the rulers with me:</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12:41  |  Nehemiah 12:41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還有祭司以利亞金、瑪西雅、米拿民、米該亞、以利約乃、撒迦利亞、哈楠尼亞吹號；</a:t>
            </a:r>
          </a:p>
          <a:p xmlns:a="http://schemas.openxmlformats.org/drawingml/2006/main">
            <a:pPr algn="ctr">
              <a:buNone/>
            </a:pPr>
            <a:r>
              <a:rPr sz="2400">
                <a:solidFill>
                  <a:srgbClr val="FFFFFF"/>
                </a:solidFill>
                <a:latin typeface="Georgia"/>
                <a:ea typeface="Georgia"/>
                <a:cs typeface="Georgia"/>
              </a:rPr>
              <a:t>And the priests; Eliakim, Maaseiah, Miniamin, Michaiah, Elioenai, Zechariah, and Hananiah, with trumpets;</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12:42  |  Nehemiah 12:42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又有瑪西雅、示瑪雅、以利亞撒、烏西、約哈難、瑪基雅、以攔，和以謝[奏樂]。歌唱的就大聲歌唱，伊斯拉希雅管理他們。</a:t>
            </a:r>
          </a:p>
          <a:p xmlns:a="http://schemas.openxmlformats.org/drawingml/2006/main">
            <a:pPr algn="ctr">
              <a:buNone/>
            </a:pPr>
            <a:r>
              <a:rPr sz="2100">
                <a:solidFill>
                  <a:srgbClr val="FFFFFF"/>
                </a:solidFill>
                <a:latin typeface="Georgia"/>
                <a:ea typeface="Georgia"/>
                <a:cs typeface="Georgia"/>
              </a:rPr>
              <a:t>And Maaseiah, and Shemaiah, and Eleazar, and Uzzi, and Jehohanan, and Malchijah, and Elam, and Ezer. And the singers sang loud, with Jezrahiah their overseer.</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12:43  |  Nehemiah 12:43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那日，眾人獻大祭而歡樂；因為神使他們大大歡樂，連婦女帶孩童也都歡樂，甚至耶路撒冷中的歡聲聽到遠處。</a:t>
            </a:r>
          </a:p>
          <a:p xmlns:a="http://schemas.openxmlformats.org/drawingml/2006/main">
            <a:pPr algn="ctr">
              <a:buNone/>
            </a:pPr>
            <a:r>
              <a:rPr sz="2100">
                <a:solidFill>
                  <a:srgbClr val="FFFFFF"/>
                </a:solidFill>
                <a:latin typeface="Georgia"/>
                <a:ea typeface="Georgia"/>
                <a:cs typeface="Georgia"/>
              </a:rPr>
              <a:t>Also that day they offered great sacrifices, and rejoiced: for God had made them rejoice with great joy: the wives also and the children rejoiced: so that the joy of Jerusalem was heard even afar off.</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12:44  |  Nehemiah 12:44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當日，派人管理庫房，將舉祭、初熟之物和所取的十分之一，就是按各城田地，照律法所定歸給祭司和利未人的分，都收在裏頭。猶大人因祭司和利未人供職，就歡樂了。</a:t>
            </a:r>
          </a:p>
          <a:p xmlns:a="http://schemas.openxmlformats.org/drawingml/2006/main">
            <a:pPr algn="ctr">
              <a:buNone/>
            </a:pPr>
            <a:r>
              <a:rPr sz="1800">
                <a:solidFill>
                  <a:srgbClr val="FFFFFF"/>
                </a:solidFill>
                <a:latin typeface="Georgia"/>
                <a:ea typeface="Georgia"/>
                <a:cs typeface="Georgia"/>
              </a:rPr>
              <a:t>And at that time were some appointed over the chambers for the treasures, for the offerings, for the firstfruits, and for the tithes, to gather into them out of the fields of the cities the portions of the law for the priests and Levites: for Judah rejoiced for the priests and for the Levites that waited.</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12:45  |  Nehemiah 12:45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祭司利未人遵守神所吩咐的，並守潔淨的禮。歌唱的、守門的，照着大衛和他兒子所羅門的命令[也如此行]。</a:t>
            </a:r>
          </a:p>
          <a:p xmlns:a="http://schemas.openxmlformats.org/drawingml/2006/main">
            <a:pPr algn="ctr">
              <a:buNone/>
            </a:pPr>
            <a:r>
              <a:rPr sz="2100">
                <a:solidFill>
                  <a:srgbClr val="FFFFFF"/>
                </a:solidFill>
                <a:latin typeface="Georgia"/>
                <a:ea typeface="Georgia"/>
                <a:cs typeface="Georgia"/>
              </a:rPr>
              <a:t>And both the singers and the porters kept the ward of their God, and the ward of the purification, according to the commandment of David, and of Solomon his son.</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12:46  |  Nehemiah 12:46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古時，在大衛和亞薩的日子，有歌唱的伶長，並有讚美稱謝神的詩歌。</a:t>
            </a:r>
          </a:p>
          <a:p xmlns:a="http://schemas.openxmlformats.org/drawingml/2006/main">
            <a:pPr algn="ctr">
              <a:buNone/>
            </a:pPr>
            <a:r>
              <a:rPr sz="2400">
                <a:solidFill>
                  <a:srgbClr val="FFFFFF"/>
                </a:solidFill>
                <a:latin typeface="Georgia"/>
                <a:ea typeface="Georgia"/>
                <a:cs typeface="Georgia"/>
              </a:rPr>
              <a:t>For in the days of David and Asaph of old there were chief of the singers, and songs of praise and thanksgiving unto God.</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12:47  |  Nehemiah 12:47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當所羅巴伯和尼希米的時候，以色列眾人將歌唱的、守門的，每日所當得的分供給他們，又給利未人當得的分；利未人又給亞倫的子孫當得的分。</a:t>
            </a:r>
          </a:p>
          <a:p xmlns:a="http://schemas.openxmlformats.org/drawingml/2006/main">
            <a:pPr algn="ctr">
              <a:buNone/>
            </a:pPr>
            <a:r>
              <a:rPr sz="1800">
                <a:solidFill>
                  <a:srgbClr val="FFFFFF"/>
                </a:solidFill>
                <a:latin typeface="Georgia"/>
                <a:ea typeface="Georgia"/>
                <a:cs typeface="Georgia"/>
              </a:rPr>
              <a:t>And all Israel in the days of Zerubbabel, and in the days of Nehemiah, gave the portions of the singers and the porters, every day his portion: and they sanctified holy things unto the Levites; and the Levites sanctified them unto the children of Aaron.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2026-08-30T04:07:07.1130000Z</dcterms:created>
  <dcterms:modified xsi:type="dcterms:W3CDTF">2026-08-30T04:07:07.1130000Z</dcterms:modified>
</coreProperties>
</file>