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17b5f9c01ec94dab" /><Relationship Type="http://schemas.openxmlformats.org/officeDocument/2006/relationships/extended-properties" Target="/docProps/app.xml" Id="Rf1874f1befdc4bfe" /><Relationship Type="http://schemas.openxmlformats.org/officeDocument/2006/relationships/officeDocument" Target="/ppt/presentation.xml" Id="R8ce95b8c2c234d4c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beb58ecc5c2e4b8b"/>
  </p:sldMasterIdLst>
  <p:notesMasterIdLst>
    <p:notesMasterId xmlns:r="http://schemas.openxmlformats.org/officeDocument/2006/relationships" r:id="Rf902b0eeaf1846b3"/>
  </p:notesMasterIdLst>
  <p:sldIdLst>
    <p:sldId xmlns:r="http://schemas.openxmlformats.org/officeDocument/2006/relationships" id="256" r:id="Re135cdc277484a11"/>
    <p:sldId xmlns:r="http://schemas.openxmlformats.org/officeDocument/2006/relationships" id="257" r:id="Rece019f2ca674850"/>
    <p:sldId xmlns:r="http://schemas.openxmlformats.org/officeDocument/2006/relationships" id="258" r:id="Rcf72b27a3ecd448d"/>
    <p:sldId xmlns:r="http://schemas.openxmlformats.org/officeDocument/2006/relationships" id="259" r:id="R6df6a5b1c4fa4c70"/>
    <p:sldId xmlns:r="http://schemas.openxmlformats.org/officeDocument/2006/relationships" id="260" r:id="R81a9e58aba26461e"/>
    <p:sldId xmlns:r="http://schemas.openxmlformats.org/officeDocument/2006/relationships" id="261" r:id="Ra97a6083341f4357"/>
    <p:sldId xmlns:r="http://schemas.openxmlformats.org/officeDocument/2006/relationships" id="262" r:id="R58a7c4d4915c4345"/>
    <p:sldId xmlns:r="http://schemas.openxmlformats.org/officeDocument/2006/relationships" id="263" r:id="Ra0f3941b580548e3"/>
    <p:sldId xmlns:r="http://schemas.openxmlformats.org/officeDocument/2006/relationships" id="264" r:id="Rc5502ff5e92c481a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86d231d97dd849c7" /><Relationship Type="http://schemas.openxmlformats.org/officeDocument/2006/relationships/slideMaster" Target="/ppt/slideMasters/slideMaster1.xml" Id="Rbeb58ecc5c2e4b8b" /><Relationship Type="http://schemas.openxmlformats.org/officeDocument/2006/relationships/notesMaster" Target="/ppt/notesMasters/notesMaster1.xml" Id="Rf902b0eeaf1846b3" /><Relationship Type="http://schemas.openxmlformats.org/officeDocument/2006/relationships/presProps" Target="/ppt/presProps.xml" Id="Rc79994bb95fa472f" /><Relationship Type="http://schemas.openxmlformats.org/officeDocument/2006/relationships/tableStyles" Target="/ppt/tableStyles.xml" Id="Ra9e145ecacc84af7" /><Relationship Type="http://schemas.openxmlformats.org/officeDocument/2006/relationships/slide" Target="/ppt/slides/slide1.xml" Id="Re135cdc277484a11" /><Relationship Type="http://schemas.openxmlformats.org/officeDocument/2006/relationships/slide" Target="/ppt/slides/slide2.xml" Id="Rece019f2ca674850" /><Relationship Type="http://schemas.openxmlformats.org/officeDocument/2006/relationships/slide" Target="/ppt/slides/slide3.xml" Id="Rcf72b27a3ecd448d" /><Relationship Type="http://schemas.openxmlformats.org/officeDocument/2006/relationships/slide" Target="/ppt/slides/slide4.xml" Id="R6df6a5b1c4fa4c70" /><Relationship Type="http://schemas.openxmlformats.org/officeDocument/2006/relationships/slide" Target="/ppt/slides/slide5.xml" Id="R81a9e58aba26461e" /><Relationship Type="http://schemas.openxmlformats.org/officeDocument/2006/relationships/slide" Target="/ppt/slides/slide6.xml" Id="Ra97a6083341f4357" /><Relationship Type="http://schemas.openxmlformats.org/officeDocument/2006/relationships/slide" Target="/ppt/slides/slide7.xml" Id="R58a7c4d4915c4345" /><Relationship Type="http://schemas.openxmlformats.org/officeDocument/2006/relationships/slide" Target="/ppt/slides/slide8.xml" Id="Ra0f3941b580548e3" /><Relationship Type="http://schemas.openxmlformats.org/officeDocument/2006/relationships/slide" Target="/ppt/slides/slide9.xml" Id="Rc5502ff5e92c481a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8e490445855e4254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f0ec726f723a4905" /><Relationship Type="http://schemas.openxmlformats.org/officeDocument/2006/relationships/notesMaster" Target="/ppt/notesMasters/notesMaster1.xml" Id="Ra3eb7d88c5cd47bd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688cde5f8776421c" /><Relationship Type="http://schemas.openxmlformats.org/officeDocument/2006/relationships/notesMaster" Target="/ppt/notesMasters/notesMaster1.xml" Id="R0935f5beee684b55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f348aeb898324938" /><Relationship Type="http://schemas.openxmlformats.org/officeDocument/2006/relationships/notesMaster" Target="/ppt/notesMasters/notesMaster1.xml" Id="Rdc09b97a58214475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bc7990359b0446c7" /><Relationship Type="http://schemas.openxmlformats.org/officeDocument/2006/relationships/notesMaster" Target="/ppt/notesMasters/notesMaster1.xml" Id="R5f12bf35c3124ba8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08d96f6e4da7494d" /><Relationship Type="http://schemas.openxmlformats.org/officeDocument/2006/relationships/notesMaster" Target="/ppt/notesMasters/notesMaster1.xml" Id="Rff680829934540d1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34b1d11ce9b5428a" /><Relationship Type="http://schemas.openxmlformats.org/officeDocument/2006/relationships/notesMaster" Target="/ppt/notesMasters/notesMaster1.xml" Id="Raec29151d011487b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580c386caaa64b73" /><Relationship Type="http://schemas.openxmlformats.org/officeDocument/2006/relationships/notesMaster" Target="/ppt/notesMasters/notesMaster1.xml" Id="Rbe6563b9cfee4897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e5e09249ee741b7" /><Relationship Type="http://schemas.openxmlformats.org/officeDocument/2006/relationships/notesMaster" Target="/ppt/notesMasters/notesMaster1.xml" Id="R5c6c1f3f2c204e23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567948c4b9cc442c" /><Relationship Type="http://schemas.openxmlformats.org/officeDocument/2006/relationships/notesMaster" Target="/ppt/notesMasters/notesMaster1.xml" Id="R5a7dd2d8936843d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46dad0b247648f0" /><Relationship Type="http://schemas.openxmlformats.org/officeDocument/2006/relationships/image" Target="/ppt/media/image.png" Id="R1c214d27be774f91" /><Relationship Type="http://schemas.openxmlformats.org/officeDocument/2006/relationships/image" Target="/ppt/media/image2.png" Id="R0a5ba40b552b4b0a" /><Relationship Type="http://schemas.openxmlformats.org/officeDocument/2006/relationships/image" Target="/ppt/media/image.jpeg" Id="R7c097a1e326f4096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7503cabad2448c8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1c214d27be774f91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0a5ba40b552b4b0a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c097a1e326f4096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739d26d038ac4439" /><Relationship Type="http://schemas.openxmlformats.org/officeDocument/2006/relationships/slideLayout" Target="/ppt/slideLayouts/slideLayout1.xml" Id="Ra1be0a7a4e8e4dca" /><Relationship Type="http://schemas.openxmlformats.org/officeDocument/2006/relationships/slideLayout" Target="/ppt/slideLayouts/slideLayout2.xml" Id="Raa342c8cf4864581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a1be0a7a4e8e4dca"/>
    <p:sldLayoutId xmlns:r="http://schemas.openxmlformats.org/officeDocument/2006/relationships" id="2147483650" r:id="Raa342c8cf4864581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af3fbdabd6b4b46" /><Relationship Type="http://schemas.openxmlformats.org/officeDocument/2006/relationships/notesSlide" Target="/ppt/notesSlides/notesSlide1.xml" Id="Rfe3b11f7a0f94eb8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7ddfb7e816d4fa5" /><Relationship Type="http://schemas.openxmlformats.org/officeDocument/2006/relationships/notesSlide" Target="/ppt/notesSlides/notesSlide2.xml" Id="Rbe4f63f9834f472d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f3750fc749e481e" /><Relationship Type="http://schemas.openxmlformats.org/officeDocument/2006/relationships/notesSlide" Target="/ppt/notesSlides/notesSlide3.xml" Id="R1939da8652ec41c8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160f418a1814095" /><Relationship Type="http://schemas.openxmlformats.org/officeDocument/2006/relationships/notesSlide" Target="/ppt/notesSlides/notesSlide4.xml" Id="Rc4b69466dcf640d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0efc1999c0c41c3" /><Relationship Type="http://schemas.openxmlformats.org/officeDocument/2006/relationships/notesSlide" Target="/ppt/notesSlides/notesSlide5.xml" Id="R5182340d60d14ad5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218dd25899a4200" /><Relationship Type="http://schemas.openxmlformats.org/officeDocument/2006/relationships/notesSlide" Target="/ppt/notesSlides/notesSlide6.xml" Id="Rf67b0defb90c451e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43ddc97059a48c7" /><Relationship Type="http://schemas.openxmlformats.org/officeDocument/2006/relationships/notesSlide" Target="/ppt/notesSlides/notesSlide7.xml" Id="R23e5426aad664876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2d6a202366940db" /><Relationship Type="http://schemas.openxmlformats.org/officeDocument/2006/relationships/notesSlide" Target="/ppt/notesSlides/notesSlide8.xml" Id="R908832e5c20b4174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23834d03eeb4a93" /><Relationship Type="http://schemas.openxmlformats.org/officeDocument/2006/relationships/notesSlide" Target="/ppt/notesSlides/notesSlide9.xml" Id="R313b15d3e4154d19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3:1  |  Psalms 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大衛逃避他兒子押沙龍的時候作的詩。 耶和華啊，我的敵人何其加增； 有許多人起來攻擊我。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Psalm of David, when he fled from Absalom his son. LORD, how are they increased that trouble me! many are they that rise up against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3:2  |  Psalms 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有許多人議論我說： 他得不着神的幫助。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Many there be which say of my soul, There is no help for him in God.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3:3  |  Psalms 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但你－耶和華是我四圍的盾牌， 是我的榮耀，又是叫我抬起頭來的。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thou, O LORD, art a shield for me; my glory, and the lifter up of mine head.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3:4  |  Psalms 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我用我的聲音求告耶和華， 他就從他的聖山上應允我。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cried unto the LORD with my voice, and he heard me out of his holy hill.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3:5  |  Psalms 3:5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我躺下睡覺，我醒着， 耶和華都保佑我。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laid me down and slept; I awaked; for the LORD sustained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3:6  |  Psalms 3:6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雖有成萬的百姓來周圍攻擊我， 我也不怕。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not be afraid of ten thousands of people, that have set themselves against me round about.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3:7  |  Psalms 3:7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耶和華啊，求你起來！ 我的神啊，求你救我！ 因為你打了我一切仇敵的腮骨， 敲碎了惡人的牙齒。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Arise, O LORD; save me, O my God: for thou hast smitten all mine enemies upon the cheek bone; thou hast broken the teeth of the ungodly.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3:8  |  Psalms 3:8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救恩屬乎耶和華； 願你賜福給你的百姓。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Salvation belongeth unto the LORD: thy blessing is upon thy people.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2026-08-26T10:28:26.1940000Z</dcterms:created>
  <dcterms:modified xsi:type="dcterms:W3CDTF">2026-08-26T10:28:26.1940000Z</dcterms:modified>
</coreProperties>
</file>