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59ac33617aa49d9" /><Relationship Type="http://schemas.openxmlformats.org/officeDocument/2006/relationships/extended-properties" Target="/docProps/app.xml" Id="R83a269a9ad9b4f6f" /><Relationship Type="http://schemas.openxmlformats.org/officeDocument/2006/relationships/officeDocument" Target="/ppt/presentation.xml" Id="R9cc38bd9cc8f43a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67edc39b51b4262"/>
  </p:sldMasterIdLst>
  <p:notesMasterIdLst>
    <p:notesMasterId xmlns:r="http://schemas.openxmlformats.org/officeDocument/2006/relationships" r:id="R97879f9c61194759"/>
  </p:notesMasterIdLst>
  <p:sldIdLst>
    <p:sldId xmlns:r="http://schemas.openxmlformats.org/officeDocument/2006/relationships" id="256" r:id="R78372b7469754f7f"/>
    <p:sldId xmlns:r="http://schemas.openxmlformats.org/officeDocument/2006/relationships" id="257" r:id="R26a739830f0349bd"/>
    <p:sldId xmlns:r="http://schemas.openxmlformats.org/officeDocument/2006/relationships" id="258" r:id="R1426ccf70c044180"/>
    <p:sldId xmlns:r="http://schemas.openxmlformats.org/officeDocument/2006/relationships" id="259" r:id="Rea0199e73389438e"/>
    <p:sldId xmlns:r="http://schemas.openxmlformats.org/officeDocument/2006/relationships" id="260" r:id="R5e328c141d274f13"/>
    <p:sldId xmlns:r="http://schemas.openxmlformats.org/officeDocument/2006/relationships" id="261" r:id="R147d89554e1a4c32"/>
    <p:sldId xmlns:r="http://schemas.openxmlformats.org/officeDocument/2006/relationships" id="262" r:id="Rc8599888feed4874"/>
    <p:sldId xmlns:r="http://schemas.openxmlformats.org/officeDocument/2006/relationships" id="263" r:id="Rcde886e2792e4779"/>
    <p:sldId xmlns:r="http://schemas.openxmlformats.org/officeDocument/2006/relationships" id="264" r:id="R9ac074a8c0d642f4"/>
    <p:sldId xmlns:r="http://schemas.openxmlformats.org/officeDocument/2006/relationships" id="265" r:id="Ra987ef66427e4a03"/>
    <p:sldId xmlns:r="http://schemas.openxmlformats.org/officeDocument/2006/relationships" id="266" r:id="R280a3c1c19574308"/>
    <p:sldId xmlns:r="http://schemas.openxmlformats.org/officeDocument/2006/relationships" id="267" r:id="Rd950a88f271b4020"/>
    <p:sldId xmlns:r="http://schemas.openxmlformats.org/officeDocument/2006/relationships" id="268" r:id="R1080ebbad1b4446a"/>
    <p:sldId xmlns:r="http://schemas.openxmlformats.org/officeDocument/2006/relationships" id="269" r:id="Rabf8a32a08494b2c"/>
    <p:sldId xmlns:r="http://schemas.openxmlformats.org/officeDocument/2006/relationships" id="270" r:id="R12efe7f378794a8e"/>
    <p:sldId xmlns:r="http://schemas.openxmlformats.org/officeDocument/2006/relationships" id="271" r:id="R5550b34a1dc8430f"/>
    <p:sldId xmlns:r="http://schemas.openxmlformats.org/officeDocument/2006/relationships" id="272" r:id="R9a1db6242ca14a11"/>
    <p:sldId xmlns:r="http://schemas.openxmlformats.org/officeDocument/2006/relationships" id="273" r:id="Ra6ece14bc0b845fb"/>
    <p:sldId xmlns:r="http://schemas.openxmlformats.org/officeDocument/2006/relationships" id="274" r:id="R4ee666753f674788"/>
    <p:sldId xmlns:r="http://schemas.openxmlformats.org/officeDocument/2006/relationships" id="275" r:id="R88b8a4846ad043b9"/>
    <p:sldId xmlns:r="http://schemas.openxmlformats.org/officeDocument/2006/relationships" id="276" r:id="Rdbc6451d1f174ef4"/>
    <p:sldId xmlns:r="http://schemas.openxmlformats.org/officeDocument/2006/relationships" id="277" r:id="R3288748b7f1449f8"/>
    <p:sldId xmlns:r="http://schemas.openxmlformats.org/officeDocument/2006/relationships" id="278" r:id="Ra77d951d17df4f61"/>
    <p:sldId xmlns:r="http://schemas.openxmlformats.org/officeDocument/2006/relationships" id="279" r:id="Rb2e3849099fd4b2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3aacad829e844c9" /><Relationship Type="http://schemas.openxmlformats.org/officeDocument/2006/relationships/slideMaster" Target="/ppt/slideMasters/slideMaster1.xml" Id="Rf67edc39b51b4262" /><Relationship Type="http://schemas.openxmlformats.org/officeDocument/2006/relationships/notesMaster" Target="/ppt/notesMasters/notesMaster1.xml" Id="R97879f9c61194759" /><Relationship Type="http://schemas.openxmlformats.org/officeDocument/2006/relationships/presProps" Target="/ppt/presProps.xml" Id="R9c09c3b5b5144acf" /><Relationship Type="http://schemas.openxmlformats.org/officeDocument/2006/relationships/tableStyles" Target="/ppt/tableStyles.xml" Id="Raa072c147b5e4e7c" /><Relationship Type="http://schemas.openxmlformats.org/officeDocument/2006/relationships/slide" Target="/ppt/slides/slide1.xml" Id="R78372b7469754f7f" /><Relationship Type="http://schemas.openxmlformats.org/officeDocument/2006/relationships/slide" Target="/ppt/slides/slide2.xml" Id="R26a739830f0349bd" /><Relationship Type="http://schemas.openxmlformats.org/officeDocument/2006/relationships/slide" Target="/ppt/slides/slide3.xml" Id="R1426ccf70c044180" /><Relationship Type="http://schemas.openxmlformats.org/officeDocument/2006/relationships/slide" Target="/ppt/slides/slide4.xml" Id="Rea0199e73389438e" /><Relationship Type="http://schemas.openxmlformats.org/officeDocument/2006/relationships/slide" Target="/ppt/slides/slide5.xml" Id="R5e328c141d274f13" /><Relationship Type="http://schemas.openxmlformats.org/officeDocument/2006/relationships/slide" Target="/ppt/slides/slide6.xml" Id="R147d89554e1a4c32" /><Relationship Type="http://schemas.openxmlformats.org/officeDocument/2006/relationships/slide" Target="/ppt/slides/slide7.xml" Id="Rc8599888feed4874" /><Relationship Type="http://schemas.openxmlformats.org/officeDocument/2006/relationships/slide" Target="/ppt/slides/slide8.xml" Id="Rcde886e2792e4779" /><Relationship Type="http://schemas.openxmlformats.org/officeDocument/2006/relationships/slide" Target="/ppt/slides/slide9.xml" Id="R9ac074a8c0d642f4" /><Relationship Type="http://schemas.openxmlformats.org/officeDocument/2006/relationships/slide" Target="/ppt/slides/slide10.xml" Id="Ra987ef66427e4a03" /><Relationship Type="http://schemas.openxmlformats.org/officeDocument/2006/relationships/slide" Target="/ppt/slides/slide11.xml" Id="R280a3c1c19574308" /><Relationship Type="http://schemas.openxmlformats.org/officeDocument/2006/relationships/slide" Target="/ppt/slides/slide12.xml" Id="Rd950a88f271b4020" /><Relationship Type="http://schemas.openxmlformats.org/officeDocument/2006/relationships/slide" Target="/ppt/slides/slide13.xml" Id="R1080ebbad1b4446a" /><Relationship Type="http://schemas.openxmlformats.org/officeDocument/2006/relationships/slide" Target="/ppt/slides/slide14.xml" Id="Rabf8a32a08494b2c" /><Relationship Type="http://schemas.openxmlformats.org/officeDocument/2006/relationships/slide" Target="/ppt/slides/slide15.xml" Id="R12efe7f378794a8e" /><Relationship Type="http://schemas.openxmlformats.org/officeDocument/2006/relationships/slide" Target="/ppt/slides/slide16.xml" Id="R5550b34a1dc8430f" /><Relationship Type="http://schemas.openxmlformats.org/officeDocument/2006/relationships/slide" Target="/ppt/slides/slide17.xml" Id="R9a1db6242ca14a11" /><Relationship Type="http://schemas.openxmlformats.org/officeDocument/2006/relationships/slide" Target="/ppt/slides/slide18.xml" Id="Ra6ece14bc0b845fb" /><Relationship Type="http://schemas.openxmlformats.org/officeDocument/2006/relationships/slide" Target="/ppt/slides/slide19.xml" Id="R4ee666753f674788" /><Relationship Type="http://schemas.openxmlformats.org/officeDocument/2006/relationships/slide" Target="/ppt/slides/slide20.xml" Id="R88b8a4846ad043b9" /><Relationship Type="http://schemas.openxmlformats.org/officeDocument/2006/relationships/slide" Target="/ppt/slides/slide21.xml" Id="Rdbc6451d1f174ef4" /><Relationship Type="http://schemas.openxmlformats.org/officeDocument/2006/relationships/slide" Target="/ppt/slides/slide22.xml" Id="R3288748b7f1449f8" /><Relationship Type="http://schemas.openxmlformats.org/officeDocument/2006/relationships/slide" Target="/ppt/slides/slide23.xml" Id="Ra77d951d17df4f61" /><Relationship Type="http://schemas.openxmlformats.org/officeDocument/2006/relationships/slide" Target="/ppt/slides/slide24.xml" Id="Rb2e3849099fd4b2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b4d56ca40fe406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0b27ac1ae874667" /><Relationship Type="http://schemas.openxmlformats.org/officeDocument/2006/relationships/notesMaster" Target="/ppt/notesMasters/notesMaster1.xml" Id="R2a13e4083d3d47e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233a141b29b4407" /><Relationship Type="http://schemas.openxmlformats.org/officeDocument/2006/relationships/notesMaster" Target="/ppt/notesMasters/notesMaster1.xml" Id="R14287c136fd84e9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1449b31e3664414" /><Relationship Type="http://schemas.openxmlformats.org/officeDocument/2006/relationships/notesMaster" Target="/ppt/notesMasters/notesMaster1.xml" Id="Ra13c4ca93db24b8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0f70f35073c423c" /><Relationship Type="http://schemas.openxmlformats.org/officeDocument/2006/relationships/notesMaster" Target="/ppt/notesMasters/notesMaster1.xml" Id="R9b1cae6c6931498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188ae47a6a646ca" /><Relationship Type="http://schemas.openxmlformats.org/officeDocument/2006/relationships/notesMaster" Target="/ppt/notesMasters/notesMaster1.xml" Id="R8ef4b96eadbc473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83d815bd4b84dd2" /><Relationship Type="http://schemas.openxmlformats.org/officeDocument/2006/relationships/notesMaster" Target="/ppt/notesMasters/notesMaster1.xml" Id="R1da866a3b1da4e8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7ea42fdd22c4f9b" /><Relationship Type="http://schemas.openxmlformats.org/officeDocument/2006/relationships/notesMaster" Target="/ppt/notesMasters/notesMaster1.xml" Id="Rcdae4e0ee532493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0327d038a7e4a4c" /><Relationship Type="http://schemas.openxmlformats.org/officeDocument/2006/relationships/notesMaster" Target="/ppt/notesMasters/notesMaster1.xml" Id="R1f77ef211d1549a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c7162929c7244e2" /><Relationship Type="http://schemas.openxmlformats.org/officeDocument/2006/relationships/notesMaster" Target="/ppt/notesMasters/notesMaster1.xml" Id="R5607f19d6bb3430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7a835b4927449cd" /><Relationship Type="http://schemas.openxmlformats.org/officeDocument/2006/relationships/notesMaster" Target="/ppt/notesMasters/notesMaster1.xml" Id="Rd9e9835d57304d5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0e67490f0694e76" /><Relationship Type="http://schemas.openxmlformats.org/officeDocument/2006/relationships/notesMaster" Target="/ppt/notesMasters/notesMaster1.xml" Id="R57e820715329446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56dbbada9694cbb" /><Relationship Type="http://schemas.openxmlformats.org/officeDocument/2006/relationships/notesMaster" Target="/ppt/notesMasters/notesMaster1.xml" Id="R31f26e84a100412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860425abce214ae4" /><Relationship Type="http://schemas.openxmlformats.org/officeDocument/2006/relationships/notesMaster" Target="/ppt/notesMasters/notesMaster1.xml" Id="R712cafd1abf741a2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02c771c9fc6b4611" /><Relationship Type="http://schemas.openxmlformats.org/officeDocument/2006/relationships/notesMaster" Target="/ppt/notesMasters/notesMaster1.xml" Id="R314705912e8747a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8632c07378d140a2" /><Relationship Type="http://schemas.openxmlformats.org/officeDocument/2006/relationships/notesMaster" Target="/ppt/notesMasters/notesMaster1.xml" Id="R78ee9e4698b344ce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ed0d2492186146e9" /><Relationship Type="http://schemas.openxmlformats.org/officeDocument/2006/relationships/notesMaster" Target="/ppt/notesMasters/notesMaster1.xml" Id="R456760a854314a3b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6fcd88b792c841c0" /><Relationship Type="http://schemas.openxmlformats.org/officeDocument/2006/relationships/notesMaster" Target="/ppt/notesMasters/notesMaster1.xml" Id="R474d6ed1c9d24c5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031a068dd4fc42eb" /><Relationship Type="http://schemas.openxmlformats.org/officeDocument/2006/relationships/notesMaster" Target="/ppt/notesMasters/notesMaster1.xml" Id="R0a8b842082814062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e9283d15706c4d57" /><Relationship Type="http://schemas.openxmlformats.org/officeDocument/2006/relationships/notesMaster" Target="/ppt/notesMasters/notesMaster1.xml" Id="R2f60dc4200e84b67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3b9da54aa6a34992" /><Relationship Type="http://schemas.openxmlformats.org/officeDocument/2006/relationships/notesMaster" Target="/ppt/notesMasters/notesMaster1.xml" Id="R6fa7de707b744227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cad0ece0cf10422c" /><Relationship Type="http://schemas.openxmlformats.org/officeDocument/2006/relationships/notesMaster" Target="/ppt/notesMasters/notesMaster1.xml" Id="Rdc92509204f544a5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58938e7c8ae24517" /><Relationship Type="http://schemas.openxmlformats.org/officeDocument/2006/relationships/notesMaster" Target="/ppt/notesMasters/notesMaster1.xml" Id="R0f0de58ecb8d4b01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1314b1644988477b" /><Relationship Type="http://schemas.openxmlformats.org/officeDocument/2006/relationships/notesMaster" Target="/ppt/notesMasters/notesMaster1.xml" Id="R8605a95b05284f64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5c29da7cb2b54431" /><Relationship Type="http://schemas.openxmlformats.org/officeDocument/2006/relationships/notesMaster" Target="/ppt/notesMasters/notesMaster1.xml" Id="R43381ed9805145e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e30755b0e73497c" /><Relationship Type="http://schemas.openxmlformats.org/officeDocument/2006/relationships/image" Target="/ppt/media/image.png" Id="Ra65c50bedc404a31" /><Relationship Type="http://schemas.openxmlformats.org/officeDocument/2006/relationships/image" Target="/ppt/media/image2.png" Id="R1ef3ea9a75f14c23" /><Relationship Type="http://schemas.openxmlformats.org/officeDocument/2006/relationships/image" Target="/ppt/media/image.jpeg" Id="R8949a0f9d666412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7c82435e01249a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65c50bedc404a3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ef3ea9a75f14c2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949a0f9d666412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63d26f45bef4aaa" /><Relationship Type="http://schemas.openxmlformats.org/officeDocument/2006/relationships/slideLayout" Target="/ppt/slideLayouts/slideLayout1.xml" Id="Rc3b915ff599245f3" /><Relationship Type="http://schemas.openxmlformats.org/officeDocument/2006/relationships/slideLayout" Target="/ppt/slideLayouts/slideLayout2.xml" Id="Rc02fb84bcc8648b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3b915ff599245f3"/>
    <p:sldLayoutId xmlns:r="http://schemas.openxmlformats.org/officeDocument/2006/relationships" id="2147483650" r:id="Rc02fb84bcc8648b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bc5c96c97cc4ac8" /><Relationship Type="http://schemas.openxmlformats.org/officeDocument/2006/relationships/notesSlide" Target="/ppt/notesSlides/notesSlide1.xml" Id="Rf49d1902f548430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1309a08a4243ff" /><Relationship Type="http://schemas.openxmlformats.org/officeDocument/2006/relationships/notesSlide" Target="/ppt/notesSlides/notesSlide2.xml" Id="R6807002a5d5a4f5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2009f1c1be4dcb" /><Relationship Type="http://schemas.openxmlformats.org/officeDocument/2006/relationships/notesSlide" Target="/ppt/notesSlides/notesSlide3.xml" Id="Rfe7b4bd5da614c6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bc02790be64ec2" /><Relationship Type="http://schemas.openxmlformats.org/officeDocument/2006/relationships/notesSlide" Target="/ppt/notesSlides/notesSlide4.xml" Id="Re0b9970bad92451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15c6e94510449f" /><Relationship Type="http://schemas.openxmlformats.org/officeDocument/2006/relationships/notesSlide" Target="/ppt/notesSlides/notesSlide5.xml" Id="Rd5e016585a294a7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54b692874a4000" /><Relationship Type="http://schemas.openxmlformats.org/officeDocument/2006/relationships/notesSlide" Target="/ppt/notesSlides/notesSlide6.xml" Id="R07df3f5f008a448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e2335d0c864ba6" /><Relationship Type="http://schemas.openxmlformats.org/officeDocument/2006/relationships/notesSlide" Target="/ppt/notesSlides/notesSlide7.xml" Id="R40e37b83a98a494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8cbb5a048c48ce" /><Relationship Type="http://schemas.openxmlformats.org/officeDocument/2006/relationships/notesSlide" Target="/ppt/notesSlides/notesSlide8.xml" Id="Ra712eedd16dd4c7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be5ba32654b4bc0" /><Relationship Type="http://schemas.openxmlformats.org/officeDocument/2006/relationships/notesSlide" Target="/ppt/notesSlides/notesSlide9.xml" Id="R5a51eed68bf04fe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4e039272af4395" /><Relationship Type="http://schemas.openxmlformats.org/officeDocument/2006/relationships/notesSlide" Target="/ppt/notesSlides/notesSlide10.xml" Id="R4891654befae40c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0a287b093f4778" /><Relationship Type="http://schemas.openxmlformats.org/officeDocument/2006/relationships/notesSlide" Target="/ppt/notesSlides/notesSlide11.xml" Id="R3d8fb3e8257c4ca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459ec6396b40b5" /><Relationship Type="http://schemas.openxmlformats.org/officeDocument/2006/relationships/notesSlide" Target="/ppt/notesSlides/notesSlide12.xml" Id="R3604e4c7a50649cf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54787e45f94db9" /><Relationship Type="http://schemas.openxmlformats.org/officeDocument/2006/relationships/notesSlide" Target="/ppt/notesSlides/notesSlide13.xml" Id="R2985386f15dc4c9c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32243e8a154f7c" /><Relationship Type="http://schemas.openxmlformats.org/officeDocument/2006/relationships/notesSlide" Target="/ppt/notesSlides/notesSlide14.xml" Id="R9854207e2d3a4f78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f70dae977f472a" /><Relationship Type="http://schemas.openxmlformats.org/officeDocument/2006/relationships/notesSlide" Target="/ppt/notesSlides/notesSlide15.xml" Id="Ra87f4b9439424d68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7539f77ea24941" /><Relationship Type="http://schemas.openxmlformats.org/officeDocument/2006/relationships/notesSlide" Target="/ppt/notesSlides/notesSlide16.xml" Id="R1167072c11b44be2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706bfa4a0a4fbd" /><Relationship Type="http://schemas.openxmlformats.org/officeDocument/2006/relationships/notesSlide" Target="/ppt/notesSlides/notesSlide17.xml" Id="R34923e0f9d404d3e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d506c9656d4b10" /><Relationship Type="http://schemas.openxmlformats.org/officeDocument/2006/relationships/notesSlide" Target="/ppt/notesSlides/notesSlide18.xml" Id="R602a839b362b4a70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9e1d32de154b96" /><Relationship Type="http://schemas.openxmlformats.org/officeDocument/2006/relationships/notesSlide" Target="/ppt/notesSlides/notesSlide19.xml" Id="R440ae68fafac4a51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8ecf7d3a8b462e" /><Relationship Type="http://schemas.openxmlformats.org/officeDocument/2006/relationships/notesSlide" Target="/ppt/notesSlides/notesSlide20.xml" Id="R4576de9c4f324899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833a8f2fad4189" /><Relationship Type="http://schemas.openxmlformats.org/officeDocument/2006/relationships/notesSlide" Target="/ppt/notesSlides/notesSlide21.xml" Id="Rafca14614ad7463d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4368c4cad741df" /><Relationship Type="http://schemas.openxmlformats.org/officeDocument/2006/relationships/notesSlide" Target="/ppt/notesSlides/notesSlide22.xml" Id="Re9bd43ba90f54665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3e5ed539544396" /><Relationship Type="http://schemas.openxmlformats.org/officeDocument/2006/relationships/notesSlide" Target="/ppt/notesSlides/notesSlide23.xml" Id="Rd4f97a895c524f48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be76b6593049c7" /><Relationship Type="http://schemas.openxmlformats.org/officeDocument/2006/relationships/notesSlide" Target="/ppt/notesSlides/notesSlide24.xml" Id="R86d91b459cef47c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以賽亞書第51章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Isaiah 51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51:1  |  Isaiah 51:1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你們這追求公義、 尋求耶和華的，當聽我言！ 你們要追想被鑿而出的磐石， 被挖而出的巖穴。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Hearken to me, ye that follow after righteousness, ye that seek the LORD: look unto the rock whence ye are hewn, and to the hole of the pit whence ye are digged.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51:2  |  Isaiah 51:2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要追想你們的祖宗亞伯拉罕 和生養你們的撒拉； 因為亞伯拉罕獨自一人的時候， 我選召他，賜福與他， 使他[人數]增多。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Look unto Abraham your father, and unto Sarah that bare you: for I called him alone, and blessed him, and increased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51:3  |  Isaiah 51:3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耶和華已經安慰錫安 和錫安一切的荒場， 使曠野像伊甸， 使沙漠像耶和華的園囿； 在其中必有歡喜、快樂、感謝， 和歌唱的聲音。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LORD shall comfort Zion: he will comfort all her waste places; and he will make her wilderness like Eden, and her desert like the garden of the LORD; joy and gladness shall be found therein, thanksgiving, and the voice of melody.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51:4  |  Isaiah 51:4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我的百姓啊，要向我留心； 我的國民哪，要向我側耳； 因為訓誨必從我而出； 我必堅定我的公理為萬民之光。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Hearken unto me, my people; and give ear unto me, O my nation: for a law shall proceed from me, and I will make my judgment to rest for a light of the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51:5  |  Isaiah 51:5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我的公義臨近； 我的救恩發出。 我的膀臂要審判萬民； 海島都要等候我，倚賴我的膀臂。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righteousness is near; my salvation is gone forth, and mine arms shall judge the people; the isles shall wait upon me, and on mine arm shall they trust.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51:6  |  Isaiah 51:6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你們要向天舉目， 觀看下地； 因為天必像煙雲消散， 地必如衣服漸漸舊了； 其上的居民也要如此死亡。 惟有我的救恩永遠長存； 我的公義也不廢掉。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Lift up your eyes to the heavens, and look upon the earth beneath: for the heavens shall vanish away like smoke, and the earth shall wax old like a garment, and they that dwell therein shall die in like manner: but my salvation shall be for ever, and my righteousness shall not be abolished.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51:7  |  Isaiah 51:7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知道公義、將我訓誨存在心中的民， 要聽我言！ 不要怕人的辱罵， 也不要因人的毀謗驚惶。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Hearken unto me, ye that know righteousness, the people in whose heart is my law; fear ye not the reproach of men, neither be ye afraid of their revilings.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51:8  |  Isaiah 51:8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因為蛀蟲必咬他們，好像咬衣服； 蟲子必咬他們，如同咬羊絨。 惟有我的公義永遠長存， 我的救恩直到萬代。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moth shall eat them up like a garment, and the worm shall eat them like wool: but my righteousness shall be for ever, and my salvation from generation to generation.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51:9  |  Isaiah 51:9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耶和華的膀臂啊，興起！興起！ 以能力為衣穿上， 像古時的年日、上古的世代興起一樣。 從前砍碎拉哈伯、 刺透大魚的，不是你嗎？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Awake, awake, put on strength, O arm of the LORD; awake, as in the ancient days, in the generations of old. Art thou not it that hath cut Rahab, and wounded the dragon?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51:10  |  Isaiah 51:10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使海與深淵的水乾涸、 使海的深處變為贖民經過之路的， 不是你嗎？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Art thou not it which hath dried the sea, the waters of the great deep; that hath made the depths of the sea a way for the ransomed to pass over?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51:11  |  Isaiah 51:11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耶和華救贖的民必歸回， 歌唱來到錫安； 永樂必歸到他們的頭上。 他們必得着歡喜快樂； 憂愁歎息盡都逃避。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the redeemed of the LORD shall return, and come with singing unto Zion; and everlasting joy shall be upon their head: they shall obtain gladness and joy; and sorrow and mourning shall flee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51:12  |  Isaiah 51:12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惟有我，是安慰你們的。 你是誰，竟怕那必死的人？ 怕那要變如草的世人？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I, even I, am he that comforteth you: who art thou, that thou shouldest be afraid of a man that shall die, and of the son of man which shall be made as grass;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51:13  |  Isaiah 51:13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卻忘記鋪張諸天、立定地基、 創造你的耶和華？ 又因欺壓者圖謀毀滅要發的暴怒， 整天害怕， 其實那欺壓者的暴怒在哪裏呢？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forgettest the LORD thy maker, that hath stretched forth the heavens, and laid the foundations of the earth; and hast feared continually every day because of the fury of the oppressor, as if he were ready to destroy? and where is the fury of the oppressor?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51:14  |  Isaiah 51:14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被擄去的快得釋放， 必不死而下坑； 他的食物也不致缺乏。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captive exile hasteneth that he may be loosed, and that he should not die in the pit, nor that his bread should fail.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51:15  |  Isaiah 51:15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我是耶和華－你的神－ 攪動大海，使海中的波浪匉訇－ 萬軍之耶和華是我的名。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am the LORD thy God, that divided the sea, whose waves roared: The LORD of hosts is his name.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51:16  |  Isaiah 51:16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我將我的話傳給你， 用我的手影遮蔽你， 為要栽定諸天，立定地基， 又對錫安說：你是我的百姓。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have put my words in thy mouth, and I have covered thee in the shadow of mine hand, that I may plant the heavens, and lay the foundations of the earth, and say unto Zion, Thou art my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51:17  |  Isaiah 51:17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耶路撒冷啊，興起！ 興起！站起來！ 你從耶和華手中喝了他忿怒之杯， 喝了那使人東倒西歪的爵，以致喝盡。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Awake, awake, stand up, O Jerusalem, which hast drunk at the hand of the LORD the cup of his fury; thou hast drunken the dregs of the cup of trembling, and wrung them 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51:18  |  Isaiah 51:18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她所生育的諸子中，沒有一個引導她的； 她所養大的諸子中，沒有一個攙扶她的。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none to guide her among all the sons whom she hath brought forth; neither is there any that taketh her by the hand of all the sons that she hath brought 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51:19  |  Isaiah 51:19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荒涼、毀滅、饑荒、刀兵， 這幾樣臨到你， 誰為你舉哀？ 我如何能安慰你呢？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two things are come unto thee; who shall be sorry for thee? desolation, and destruction, and the famine, and the sword: by whom shall I comfort thee?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51:20  |  Isaiah 51:20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你的眾子發昏， 在各市口上躺臥， 好像黃羊在網羅之中， 都滿了耶和華的忿怒 －你神的斥責。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sons have fainted, they lie at the head of all the streets, as a wild bull in a net: they are full of the fury of the LORD, the rebuke of thy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51:21  |  Isaiah 51:21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因此，你這困苦卻非因酒而醉的， 要聽我言。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hear now this, thou afflicted, and drunken, but not with wine: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51:22  |  Isaiah 51:22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你的主耶和華－ 就是為他百姓辨屈的神如此說： 看哪，我已將那使人東倒西歪的杯， 就是我忿怒的爵， 從你手中接過來； 你必不致再喝。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saith thy Lord the LORD, and thy God that pleadeth the cause of his people, Behold, I have taken out of thine hand the cup of trembling, even the dregs of the cup of my fury; thou shalt no more drink it again: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51:23  |  Isaiah 51:23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我必將這杯遞在苦待你的人手中； 他們曾對你說：你屈身， 由我們踐踏過去吧！ 你便以背為地， 好像街市，任人經過。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will put it into the hand of them that afflict thee; which have said to thy soul, Bow down, that we may go over: and thou hast laid thy body as the ground, and as the street, to them that went over.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2026-08-26T10:38:48.2120000Z</dcterms:created>
  <dcterms:modified xsi:type="dcterms:W3CDTF">2026-08-26T10:38:48.2120000Z</dcterms:modified>
</coreProperties>
</file>