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4d0add6dda24265" /><Relationship Type="http://schemas.openxmlformats.org/officeDocument/2006/relationships/extended-properties" Target="/docProps/app.xml" Id="R23994d273f71496b" /><Relationship Type="http://schemas.openxmlformats.org/officeDocument/2006/relationships/officeDocument" Target="/ppt/presentation.xml" Id="Ra0836f7a7bec4c1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153df1278874107"/>
  </p:sldMasterIdLst>
  <p:notesMasterIdLst>
    <p:notesMasterId xmlns:r="http://schemas.openxmlformats.org/officeDocument/2006/relationships" r:id="R6f1f092b435d4dd7"/>
  </p:notesMasterIdLst>
  <p:sldIdLst>
    <p:sldId xmlns:r="http://schemas.openxmlformats.org/officeDocument/2006/relationships" id="256" r:id="R03d21d10236c4eff"/>
    <p:sldId xmlns:r="http://schemas.openxmlformats.org/officeDocument/2006/relationships" id="257" r:id="R937e479835ad4953"/>
    <p:sldId xmlns:r="http://schemas.openxmlformats.org/officeDocument/2006/relationships" id="258" r:id="R9709949a10c44557"/>
    <p:sldId xmlns:r="http://schemas.openxmlformats.org/officeDocument/2006/relationships" id="259" r:id="Rffc4e6882dda4573"/>
    <p:sldId xmlns:r="http://schemas.openxmlformats.org/officeDocument/2006/relationships" id="260" r:id="Rad4b14ad43714550"/>
    <p:sldId xmlns:r="http://schemas.openxmlformats.org/officeDocument/2006/relationships" id="261" r:id="Rd8e18cb0f2ef4fd6"/>
    <p:sldId xmlns:r="http://schemas.openxmlformats.org/officeDocument/2006/relationships" id="262" r:id="Rdc9ae97e22eb44ea"/>
    <p:sldId xmlns:r="http://schemas.openxmlformats.org/officeDocument/2006/relationships" id="263" r:id="Rc8ebdb73f48744dd"/>
    <p:sldId xmlns:r="http://schemas.openxmlformats.org/officeDocument/2006/relationships" id="264" r:id="Rda6f1fbc80ca45b0"/>
    <p:sldId xmlns:r="http://schemas.openxmlformats.org/officeDocument/2006/relationships" id="265" r:id="R409a302be54f4fea"/>
    <p:sldId xmlns:r="http://schemas.openxmlformats.org/officeDocument/2006/relationships" id="266" r:id="Rb54eb6910893453f"/>
    <p:sldId xmlns:r="http://schemas.openxmlformats.org/officeDocument/2006/relationships" id="267" r:id="R8bdde6e9ec8d481e"/>
    <p:sldId xmlns:r="http://schemas.openxmlformats.org/officeDocument/2006/relationships" id="268" r:id="R7291e7b033344e06"/>
    <p:sldId xmlns:r="http://schemas.openxmlformats.org/officeDocument/2006/relationships" id="269" r:id="R7b2aab6ed130460a"/>
    <p:sldId xmlns:r="http://schemas.openxmlformats.org/officeDocument/2006/relationships" id="270" r:id="R0ca64b1cb6cf4916"/>
    <p:sldId xmlns:r="http://schemas.openxmlformats.org/officeDocument/2006/relationships" id="271" r:id="Rfa231e6821ef4408"/>
    <p:sldId xmlns:r="http://schemas.openxmlformats.org/officeDocument/2006/relationships" id="272" r:id="Rd918f2cd649c427f"/>
    <p:sldId xmlns:r="http://schemas.openxmlformats.org/officeDocument/2006/relationships" id="273" r:id="R3e45b65d62b74b9d"/>
    <p:sldId xmlns:r="http://schemas.openxmlformats.org/officeDocument/2006/relationships" id="274" r:id="Rb36324982e394dcc"/>
    <p:sldId xmlns:r="http://schemas.openxmlformats.org/officeDocument/2006/relationships" id="275" r:id="R38bcfb100c3745b6"/>
    <p:sldId xmlns:r="http://schemas.openxmlformats.org/officeDocument/2006/relationships" id="276" r:id="R7737a5e4634145db"/>
    <p:sldId xmlns:r="http://schemas.openxmlformats.org/officeDocument/2006/relationships" id="277" r:id="R7922c3a1c1e84b84"/>
    <p:sldId xmlns:r="http://schemas.openxmlformats.org/officeDocument/2006/relationships" id="278" r:id="R2272a54ff8974ac9"/>
    <p:sldId xmlns:r="http://schemas.openxmlformats.org/officeDocument/2006/relationships" id="279" r:id="R38f5ecdf5a1647ce"/>
    <p:sldId xmlns:r="http://schemas.openxmlformats.org/officeDocument/2006/relationships" id="280" r:id="R77e72df1bd9c4f75"/>
    <p:sldId xmlns:r="http://schemas.openxmlformats.org/officeDocument/2006/relationships" id="281" r:id="Rc4b612ad82174db3"/>
    <p:sldId xmlns:r="http://schemas.openxmlformats.org/officeDocument/2006/relationships" id="282" r:id="Rcf2d8b5f6e7f4629"/>
    <p:sldId xmlns:r="http://schemas.openxmlformats.org/officeDocument/2006/relationships" id="283" r:id="R82816b79ee0f4bc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54c4e4c9eea4cf0" /><Relationship Type="http://schemas.openxmlformats.org/officeDocument/2006/relationships/slideMaster" Target="/ppt/slideMasters/slideMaster1.xml" Id="R2153df1278874107" /><Relationship Type="http://schemas.openxmlformats.org/officeDocument/2006/relationships/notesMaster" Target="/ppt/notesMasters/notesMaster1.xml" Id="R6f1f092b435d4dd7" /><Relationship Type="http://schemas.openxmlformats.org/officeDocument/2006/relationships/presProps" Target="/ppt/presProps.xml" Id="R9db8638eedbe4364" /><Relationship Type="http://schemas.openxmlformats.org/officeDocument/2006/relationships/tableStyles" Target="/ppt/tableStyles.xml" Id="R8670cac0c03a4a2e" /><Relationship Type="http://schemas.openxmlformats.org/officeDocument/2006/relationships/slide" Target="/ppt/slides/slide1.xml" Id="R03d21d10236c4eff" /><Relationship Type="http://schemas.openxmlformats.org/officeDocument/2006/relationships/slide" Target="/ppt/slides/slide2.xml" Id="R937e479835ad4953" /><Relationship Type="http://schemas.openxmlformats.org/officeDocument/2006/relationships/slide" Target="/ppt/slides/slide3.xml" Id="R9709949a10c44557" /><Relationship Type="http://schemas.openxmlformats.org/officeDocument/2006/relationships/slide" Target="/ppt/slides/slide4.xml" Id="Rffc4e6882dda4573" /><Relationship Type="http://schemas.openxmlformats.org/officeDocument/2006/relationships/slide" Target="/ppt/slides/slide5.xml" Id="Rad4b14ad43714550" /><Relationship Type="http://schemas.openxmlformats.org/officeDocument/2006/relationships/slide" Target="/ppt/slides/slide6.xml" Id="Rd8e18cb0f2ef4fd6" /><Relationship Type="http://schemas.openxmlformats.org/officeDocument/2006/relationships/slide" Target="/ppt/slides/slide7.xml" Id="Rdc9ae97e22eb44ea" /><Relationship Type="http://schemas.openxmlformats.org/officeDocument/2006/relationships/slide" Target="/ppt/slides/slide8.xml" Id="Rc8ebdb73f48744dd" /><Relationship Type="http://schemas.openxmlformats.org/officeDocument/2006/relationships/slide" Target="/ppt/slides/slide9.xml" Id="Rda6f1fbc80ca45b0" /><Relationship Type="http://schemas.openxmlformats.org/officeDocument/2006/relationships/slide" Target="/ppt/slides/slide10.xml" Id="R409a302be54f4fea" /><Relationship Type="http://schemas.openxmlformats.org/officeDocument/2006/relationships/slide" Target="/ppt/slides/slide11.xml" Id="Rb54eb6910893453f" /><Relationship Type="http://schemas.openxmlformats.org/officeDocument/2006/relationships/slide" Target="/ppt/slides/slide12.xml" Id="R8bdde6e9ec8d481e" /><Relationship Type="http://schemas.openxmlformats.org/officeDocument/2006/relationships/slide" Target="/ppt/slides/slide13.xml" Id="R7291e7b033344e06" /><Relationship Type="http://schemas.openxmlformats.org/officeDocument/2006/relationships/slide" Target="/ppt/slides/slide14.xml" Id="R7b2aab6ed130460a" /><Relationship Type="http://schemas.openxmlformats.org/officeDocument/2006/relationships/slide" Target="/ppt/slides/slide15.xml" Id="R0ca64b1cb6cf4916" /><Relationship Type="http://schemas.openxmlformats.org/officeDocument/2006/relationships/slide" Target="/ppt/slides/slide16.xml" Id="Rfa231e6821ef4408" /><Relationship Type="http://schemas.openxmlformats.org/officeDocument/2006/relationships/slide" Target="/ppt/slides/slide17.xml" Id="Rd918f2cd649c427f" /><Relationship Type="http://schemas.openxmlformats.org/officeDocument/2006/relationships/slide" Target="/ppt/slides/slide18.xml" Id="R3e45b65d62b74b9d" /><Relationship Type="http://schemas.openxmlformats.org/officeDocument/2006/relationships/slide" Target="/ppt/slides/slide19.xml" Id="Rb36324982e394dcc" /><Relationship Type="http://schemas.openxmlformats.org/officeDocument/2006/relationships/slide" Target="/ppt/slides/slide20.xml" Id="R38bcfb100c3745b6" /><Relationship Type="http://schemas.openxmlformats.org/officeDocument/2006/relationships/slide" Target="/ppt/slides/slide21.xml" Id="R7737a5e4634145db" /><Relationship Type="http://schemas.openxmlformats.org/officeDocument/2006/relationships/slide" Target="/ppt/slides/slide22.xml" Id="R7922c3a1c1e84b84" /><Relationship Type="http://schemas.openxmlformats.org/officeDocument/2006/relationships/slide" Target="/ppt/slides/slide23.xml" Id="R2272a54ff8974ac9" /><Relationship Type="http://schemas.openxmlformats.org/officeDocument/2006/relationships/slide" Target="/ppt/slides/slide24.xml" Id="R38f5ecdf5a1647ce" /><Relationship Type="http://schemas.openxmlformats.org/officeDocument/2006/relationships/slide" Target="/ppt/slides/slide25.xml" Id="R77e72df1bd9c4f75" /><Relationship Type="http://schemas.openxmlformats.org/officeDocument/2006/relationships/slide" Target="/ppt/slides/slide26.xml" Id="Rc4b612ad82174db3" /><Relationship Type="http://schemas.openxmlformats.org/officeDocument/2006/relationships/slide" Target="/ppt/slides/slide27.xml" Id="Rcf2d8b5f6e7f4629" /><Relationship Type="http://schemas.openxmlformats.org/officeDocument/2006/relationships/slide" Target="/ppt/slides/slide28.xml" Id="R82816b79ee0f4bc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8fef34caef542b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b003f21268e4df8" /><Relationship Type="http://schemas.openxmlformats.org/officeDocument/2006/relationships/notesMaster" Target="/ppt/notesMasters/notesMaster1.xml" Id="R2ded286876bd4d7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c6a009a791944b9" /><Relationship Type="http://schemas.openxmlformats.org/officeDocument/2006/relationships/notesMaster" Target="/ppt/notesMasters/notesMaster1.xml" Id="R09bf2becf80646a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aa2a0efd12d4fd2" /><Relationship Type="http://schemas.openxmlformats.org/officeDocument/2006/relationships/notesMaster" Target="/ppt/notesMasters/notesMaster1.xml" Id="Re5912724c58f40d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6c2dca196694c29" /><Relationship Type="http://schemas.openxmlformats.org/officeDocument/2006/relationships/notesMaster" Target="/ppt/notesMasters/notesMaster1.xml" Id="R2ac572461fcd45e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ae5abf63c48472f" /><Relationship Type="http://schemas.openxmlformats.org/officeDocument/2006/relationships/notesMaster" Target="/ppt/notesMasters/notesMaster1.xml" Id="Rea5d8993e0fe44a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aea13036aed4a47" /><Relationship Type="http://schemas.openxmlformats.org/officeDocument/2006/relationships/notesMaster" Target="/ppt/notesMasters/notesMaster1.xml" Id="R8029486c76534d4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7e8b7cb39164f16" /><Relationship Type="http://schemas.openxmlformats.org/officeDocument/2006/relationships/notesMaster" Target="/ppt/notesMasters/notesMaster1.xml" Id="R028c37176050437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4b9cdbd5e814d47" /><Relationship Type="http://schemas.openxmlformats.org/officeDocument/2006/relationships/notesMaster" Target="/ppt/notesMasters/notesMaster1.xml" Id="R8e692f023587468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8ce7bccee7e42bc" /><Relationship Type="http://schemas.openxmlformats.org/officeDocument/2006/relationships/notesMaster" Target="/ppt/notesMasters/notesMaster1.xml" Id="R9543826ffac6439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7d8d36b414c4af2" /><Relationship Type="http://schemas.openxmlformats.org/officeDocument/2006/relationships/notesMaster" Target="/ppt/notesMasters/notesMaster1.xml" Id="R09c47466c426469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38eac305ef04ba5" /><Relationship Type="http://schemas.openxmlformats.org/officeDocument/2006/relationships/notesMaster" Target="/ppt/notesMasters/notesMaster1.xml" Id="Rfe849f4306a34e0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3f896ad3fc24c93" /><Relationship Type="http://schemas.openxmlformats.org/officeDocument/2006/relationships/notesMaster" Target="/ppt/notesMasters/notesMaster1.xml" Id="R6769e2689b9f45e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462468d112246f1" /><Relationship Type="http://schemas.openxmlformats.org/officeDocument/2006/relationships/notesMaster" Target="/ppt/notesMasters/notesMaster1.xml" Id="R40c31d2c54564702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0885fb2b1cf4b09" /><Relationship Type="http://schemas.openxmlformats.org/officeDocument/2006/relationships/notesMaster" Target="/ppt/notesMasters/notesMaster1.xml" Id="Rc2c578ad3cce4da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2077417fef945e9" /><Relationship Type="http://schemas.openxmlformats.org/officeDocument/2006/relationships/notesMaster" Target="/ppt/notesMasters/notesMaster1.xml" Id="R7268657985d2425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cfec3fe01924c82" /><Relationship Type="http://schemas.openxmlformats.org/officeDocument/2006/relationships/notesMaster" Target="/ppt/notesMasters/notesMaster1.xml" Id="R8c3e3a4557e3488b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1f378a5a7a842e1" /><Relationship Type="http://schemas.openxmlformats.org/officeDocument/2006/relationships/notesMaster" Target="/ppt/notesMasters/notesMaster1.xml" Id="R070be8fdb2de443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878162f436cc4aae" /><Relationship Type="http://schemas.openxmlformats.org/officeDocument/2006/relationships/notesMaster" Target="/ppt/notesMasters/notesMaster1.xml" Id="Rb43dc60809d5441b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30fd1a3095254ac6" /><Relationship Type="http://schemas.openxmlformats.org/officeDocument/2006/relationships/notesMaster" Target="/ppt/notesMasters/notesMaster1.xml" Id="R6884006aa1ba40d0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fcd7ad01eb74dab" /><Relationship Type="http://schemas.openxmlformats.org/officeDocument/2006/relationships/notesMaster" Target="/ppt/notesMasters/notesMaster1.xml" Id="Rf9327c16b8cf41e7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98f4d4f04e5045b1" /><Relationship Type="http://schemas.openxmlformats.org/officeDocument/2006/relationships/notesMaster" Target="/ppt/notesMasters/notesMaster1.xml" Id="R1c9f671cd6524745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8cbb3af17e8945bd" /><Relationship Type="http://schemas.openxmlformats.org/officeDocument/2006/relationships/notesMaster" Target="/ppt/notesMasters/notesMaster1.xml" Id="Rb8a34f87990e48c6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a391e89381cf4803" /><Relationship Type="http://schemas.openxmlformats.org/officeDocument/2006/relationships/notesMaster" Target="/ppt/notesMasters/notesMaster1.xml" Id="R7cd1d9b1b0894a59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c4f85092d6be4580" /><Relationship Type="http://schemas.openxmlformats.org/officeDocument/2006/relationships/notesMaster" Target="/ppt/notesMasters/notesMaster1.xml" Id="R031cc4bf3f8546ea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350f4d468494423b" /><Relationship Type="http://schemas.openxmlformats.org/officeDocument/2006/relationships/notesMaster" Target="/ppt/notesMasters/notesMaster1.xml" Id="R933f40334223472c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a8076a3ca1f74c52" /><Relationship Type="http://schemas.openxmlformats.org/officeDocument/2006/relationships/notesMaster" Target="/ppt/notesMasters/notesMaster1.xml" Id="Rbf7aed25ff9447a7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8fbfb9f719b94e20" /><Relationship Type="http://schemas.openxmlformats.org/officeDocument/2006/relationships/notesMaster" Target="/ppt/notesMasters/notesMaster1.xml" Id="Rdd6a622f618949cc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72daac7220d94d6d" /><Relationship Type="http://schemas.openxmlformats.org/officeDocument/2006/relationships/notesMaster" Target="/ppt/notesMasters/notesMaster1.xml" Id="R0031fe2427aa441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d3a3c0393974b35" /><Relationship Type="http://schemas.openxmlformats.org/officeDocument/2006/relationships/image" Target="/ppt/media/image.png" Id="Rf8b8a113d24c4bef" /><Relationship Type="http://schemas.openxmlformats.org/officeDocument/2006/relationships/image" Target="/ppt/media/image2.png" Id="R3dfd22348fa2483d" /><Relationship Type="http://schemas.openxmlformats.org/officeDocument/2006/relationships/image" Target="/ppt/media/image.jpeg" Id="Rfcf8cd61a783447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c672e7b5bc1450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8b8a113d24c4be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3dfd22348fa2483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cf8cd61a783447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3412774f2db4b45" /><Relationship Type="http://schemas.openxmlformats.org/officeDocument/2006/relationships/slideLayout" Target="/ppt/slideLayouts/slideLayout1.xml" Id="R19721561599c43bd" /><Relationship Type="http://schemas.openxmlformats.org/officeDocument/2006/relationships/slideLayout" Target="/ppt/slideLayouts/slideLayout2.xml" Id="R0cb7efdf134046e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9721561599c43bd"/>
    <p:sldLayoutId xmlns:r="http://schemas.openxmlformats.org/officeDocument/2006/relationships" id="2147483650" r:id="R0cb7efdf134046e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5354cd751f485b" /><Relationship Type="http://schemas.openxmlformats.org/officeDocument/2006/relationships/notesSlide" Target="/ppt/notesSlides/notesSlide1.xml" Id="R6e95c486202d4df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89201f7c714cb6" /><Relationship Type="http://schemas.openxmlformats.org/officeDocument/2006/relationships/notesSlide" Target="/ppt/notesSlides/notesSlide2.xml" Id="R0e0f7ffd2e1b434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94665c5fe4496f" /><Relationship Type="http://schemas.openxmlformats.org/officeDocument/2006/relationships/notesSlide" Target="/ppt/notesSlides/notesSlide3.xml" Id="Rb47e5b5cce7c4aa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d1d58051ba4150" /><Relationship Type="http://schemas.openxmlformats.org/officeDocument/2006/relationships/notesSlide" Target="/ppt/notesSlides/notesSlide4.xml" Id="Ra95c098b76fb44a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c1f132e81340b5" /><Relationship Type="http://schemas.openxmlformats.org/officeDocument/2006/relationships/notesSlide" Target="/ppt/notesSlides/notesSlide5.xml" Id="Ra57dd8521893456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b09dede30f4a3c" /><Relationship Type="http://schemas.openxmlformats.org/officeDocument/2006/relationships/notesSlide" Target="/ppt/notesSlides/notesSlide6.xml" Id="R66f54c4ab6084e0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018fb84cb44ada" /><Relationship Type="http://schemas.openxmlformats.org/officeDocument/2006/relationships/notesSlide" Target="/ppt/notesSlides/notesSlide7.xml" Id="Rab6f8a09a7f54bc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66b88a33f14851" /><Relationship Type="http://schemas.openxmlformats.org/officeDocument/2006/relationships/notesSlide" Target="/ppt/notesSlides/notesSlide8.xml" Id="R504a753fce1447e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6aee95f459450b" /><Relationship Type="http://schemas.openxmlformats.org/officeDocument/2006/relationships/notesSlide" Target="/ppt/notesSlides/notesSlide9.xml" Id="R713a6b0e13b5497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3f164f579449a9" /><Relationship Type="http://schemas.openxmlformats.org/officeDocument/2006/relationships/notesSlide" Target="/ppt/notesSlides/notesSlide10.xml" Id="R5cd548280a19402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747f25c0f246bf" /><Relationship Type="http://schemas.openxmlformats.org/officeDocument/2006/relationships/notesSlide" Target="/ppt/notesSlides/notesSlide11.xml" Id="R90718a2789a24fa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051a432b504e62" /><Relationship Type="http://schemas.openxmlformats.org/officeDocument/2006/relationships/notesSlide" Target="/ppt/notesSlides/notesSlide12.xml" Id="R93e8bb3b65a1445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43e3ebc1154176" /><Relationship Type="http://schemas.openxmlformats.org/officeDocument/2006/relationships/notesSlide" Target="/ppt/notesSlides/notesSlide13.xml" Id="R631aa88da3994e3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50cf0474a44613" /><Relationship Type="http://schemas.openxmlformats.org/officeDocument/2006/relationships/notesSlide" Target="/ppt/notesSlides/notesSlide14.xml" Id="R091158a72acb4e3b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66fa6fb03c45df" /><Relationship Type="http://schemas.openxmlformats.org/officeDocument/2006/relationships/notesSlide" Target="/ppt/notesSlides/notesSlide15.xml" Id="Re80a8a57706644f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3eabb733124399" /><Relationship Type="http://schemas.openxmlformats.org/officeDocument/2006/relationships/notesSlide" Target="/ppt/notesSlides/notesSlide16.xml" Id="R5861ea271f9949f8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6080fac3074560" /><Relationship Type="http://schemas.openxmlformats.org/officeDocument/2006/relationships/notesSlide" Target="/ppt/notesSlides/notesSlide17.xml" Id="Rffab82246d954e9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d8040cfb804a55" /><Relationship Type="http://schemas.openxmlformats.org/officeDocument/2006/relationships/notesSlide" Target="/ppt/notesSlides/notesSlide18.xml" Id="R6be6a5b6476b478f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9de99238274177" /><Relationship Type="http://schemas.openxmlformats.org/officeDocument/2006/relationships/notesSlide" Target="/ppt/notesSlides/notesSlide19.xml" Id="Rc9c2b186cf424c8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03bb4a530a40ce" /><Relationship Type="http://schemas.openxmlformats.org/officeDocument/2006/relationships/notesSlide" Target="/ppt/notesSlides/notesSlide20.xml" Id="R960d9e63148f43f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6e18e9149e445a" /><Relationship Type="http://schemas.openxmlformats.org/officeDocument/2006/relationships/notesSlide" Target="/ppt/notesSlides/notesSlide21.xml" Id="Rd55c6ca76a114598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a0499a517148cf" /><Relationship Type="http://schemas.openxmlformats.org/officeDocument/2006/relationships/notesSlide" Target="/ppt/notesSlides/notesSlide22.xml" Id="R6fa27c139aae43c4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7a0e2a73a9493c" /><Relationship Type="http://schemas.openxmlformats.org/officeDocument/2006/relationships/notesSlide" Target="/ppt/notesSlides/notesSlide23.xml" Id="Rb324f369a15245da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60e0f7d3dd4028" /><Relationship Type="http://schemas.openxmlformats.org/officeDocument/2006/relationships/notesSlide" Target="/ppt/notesSlides/notesSlide24.xml" Id="R56a11a59b8e84b3e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47a076989d4b94" /><Relationship Type="http://schemas.openxmlformats.org/officeDocument/2006/relationships/notesSlide" Target="/ppt/notesSlides/notesSlide25.xml" Id="Rba5a98cf9ba34bb8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98ae8404ac4074" /><Relationship Type="http://schemas.openxmlformats.org/officeDocument/2006/relationships/notesSlide" Target="/ppt/notesSlides/notesSlide26.xml" Id="R56cbf6d245c44632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df15780c834f9e" /><Relationship Type="http://schemas.openxmlformats.org/officeDocument/2006/relationships/notesSlide" Target="/ppt/notesSlides/notesSlide27.xml" Id="Ra7eae8384ffa496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d2c834571e4201" /><Relationship Type="http://schemas.openxmlformats.org/officeDocument/2006/relationships/notesSlide" Target="/ppt/notesSlides/notesSlide28.xml" Id="R210bb4d0705f4e9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以西結書第7章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Ezekiel 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7:1  |  Ezekiel 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耶和華的話又臨到我說：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Moreover the word of the LORD came unto me,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7:2  |  Ezekiel 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「人子啊，主耶和華對以色列地如此說：結局到了，結局到了地的四境！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Also, thou son of man, thus saith the Lord GOD unto the land of Israel; An end, the end is come upon the four corners of the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7:3  |  Ezekiel 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現在你的結局已經臨到，我必使我的怒氣歸與你，也必按你的行為審判你，照你一切可憎的事刑罰你。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is the end come upon thee, and I will send mine anger upon thee, and will judge thee according to thy ways, and will recompense upon thee all thine abominations.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7:4  |  Ezekiel 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我眼必不顧惜你，也不可憐你，卻要按你所行的報應你，照你中間可憎的事刑罰你。你就知道我是耶和華。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mine eye shall not spare thee, neither will I have pity: but I will recompense thy ways upon thee, and thine abominations shall be in the midst of thee: and ye shall know that I am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7:5  |  Ezekiel 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「主耶和華如此說：有一災，獨有一災；看哪，臨近了！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the Lord GOD; An evil, an only evil, behold, is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7:6  |  Ezekiel 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結局來了，結局來了，向你興起。看哪，來到了！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 end is come, the end is come: it watcheth for thee; behold, it is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7:7  |  Ezekiel 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境內的居民哪，所定的災臨到你，時候到了，日子近了，乃是鬨嚷並非在山上歡呼的日子。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morning is come unto thee, O thou that dwellest in the land: the time is come, the day of trouble is near, and not the sounding again of the mountains.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7:8  |  Ezekiel 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我快要將我的忿怒傾在你身上，向你成就我怒中所定的，按你的行為審判你，照你一切可憎的事刑罰你。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will I shortly pour out my fury upon thee, and accomplish mine anger upon thee: and I will judge thee according to thy ways, and will recompense thee for all thine abominations.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7:9  |  Ezekiel 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我眼必不顧惜你，也不可憐你，必按你所行的報應你，照你中間可憎的事刑罰你。你就知道擊打你的是我耶和華。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mine eye shall not spare, neither will I have pity: I will recompense thee according to thy ways and thine abominations that are in the midst of thee; and ye shall know that I am the LORD that smiteth.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7:10  |  Ezekiel 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「看哪，看哪，日子快到了；所定的災已經發出！杖已經開花，驕傲已經發芽。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 the day, behold, it is come: the morning is gone forth; the rod hath blossomed, pride hath budded.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7:11  |  Ezekiel 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強暴興起，成了罰惡的杖。以色列人，或是他們的群眾，或是他們的財寶，無一[存留]；他們中間也沒有得尊榮的。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Violence is risen up into a rod of wickedness: none of them shall remain, nor of their multitude, nor of any of theirs: neither shall there be wailing for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7:12  |  Ezekiel 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時候到了，日子近了，買主不可歡喜，賣主不可愁煩，因為烈怒已經臨到他們眾人身上。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time is come, the day draweth near: let not the buyer rejoice, nor the seller mourn: for wrath is upon all the multitude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7:13  |  Ezekiel 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賣主雖然存活，卻不能歸回再得所賣的，因為這異象關乎他們眾人。誰都不得歸回，也沒有人在他的罪孽中堅立自己。」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seller shall not return to that which is sold, although they were yet alive: for the vision is touching the whole multitude thereof, which shall not return; neither shall any strengthen himself in the iniquity of his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7:14  |  Ezekiel 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「他們已經吹角，預備齊全，卻無一人出戰，因為我的烈怒臨到他們眾人身上。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blown the trumpet, even to make all ready; but none goeth to the battle: for my wrath is upon all the multitude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7:15  |  Ezekiel 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在外有刀劍；在內有瘟疫、饑荒。在田野的，必遭刀劍而死；在城中的，必有饑荒、瘟疫吞滅他。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sword is without, and the pestilence and the famine within: he that is in the field shall die with the sword; and he that is in the city, famine and pestilence shall devour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7:16  |  Ezekiel 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其中所逃脫的就必逃脫，各人因自己的罪孽在山上發出悲聲，好像谷中的鴿子哀鳴。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they that escape of them shall escape, and shall be on the mountains like doves of the valleys, all of them mourning, every one for his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7:17  |  Ezekiel 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手都發軟，膝弱如水。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hands shall be feeble, and all knees shall be weak as water.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7:18  |  Ezekiel 7:18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要用麻布束腰，被戰兢所蓋；各人臉上羞愧，頭上光禿。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also gird themselves with sackcloth, and horror shall cover them; and shame shall be upon all faces, and baldness upon all their heads.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7:19  |  Ezekiel 7:19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他們要將銀子拋在街上，金子看如污穢之物。當耶和華發怒的日子，他們的金銀不能救他們，不能使心裏知足，也不能使肚腹飽滿，因為這金銀作了他們罪孽的絆腳石。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cast their silver in the streets, and their gold shall be removed: their silver and their gold shall not be able to deliver them in the day of the wrath of the LORD: they shall not satisfy their souls, neither fill their bowels: because it is the stumblingblock of their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7:20  |  Ezekiel 7:20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論到耶和華妝飾華美[的殿]，他建立得威嚴，他們卻在其中製造可憎可厭的偶像，所以[這殿]我使他們看如污穢之物。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for the beauty of his ornament, he set it in majesty: but they made the images of their abominations and of their detestable things therein: therefore have I set it far from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7:21  |  Ezekiel 7:21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我必將[這殿]交付外邦人為掠物，交付地上的惡人為擄物；他們也必褻瀆[這殿]。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give it into the hands of the strangers for a prey, and to the wicked of the earth for a spoil; and they shall pollute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7:22  |  Ezekiel 7:22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我必轉臉不顧以色列人，他們褻瀆我隱密之[所]，強盜也必進去褻瀆。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face will I turn also from them, and they shall pollute my secret place: for the robbers shall enter into it, and defile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7:23  |  Ezekiel 7:23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「要製造鎖鍊；因為這地遍滿流血的罪，城邑充滿強暴的事。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Make a chain: for the land is full of bloody crimes, and the city is full of violence.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7:24  |  Ezekiel 7:24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所以，我必使列國中最惡的人來佔據他們的房屋；我必使強暴人的驕傲止息，他們的聖所都要被褻瀆。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I will bring the worst of the heathen, and they shall possess their houses: I will also make the pomp of the strong to cease; and their holy places shall be defiled.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7:25  |  Ezekiel 7:25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毀滅臨近了；他們要求平安，卻無平安可得。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Destruction cometh; and they shall seek peace, and there shall be none.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7:26  |  Ezekiel 7:26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災害加上災害，風聲接連風聲；他們必向先知求異象，但祭司講的律法、長老設的謀略都必斷絕。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Mischief shall come upon mischief, and rumour shall be upon rumour; then shall they seek a vision of the prophet; but the law shall perish from the priest, and counsel from the ancients.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7:27  |  Ezekiel 7:27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君要悲哀，王要披淒涼為衣，國民的手都發顫。我必照他們的行為待他們，按他們應得的審判他們，他們就知道我是耶和華。」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king shall mourn, and the prince shall be clothed with desolation, and the hands of the people of the land shall be troubled: I will do unto them after their way, and according to their deserts will I judge them; and they shall know that I am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2026-08-26T10:43:31.1510000Z</dcterms:created>
  <dcterms:modified xsi:type="dcterms:W3CDTF">2026-08-26T10:43:31.1510000Z</dcterms:modified>
</coreProperties>
</file>