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152bc832d404bd7" /><Relationship Type="http://schemas.openxmlformats.org/officeDocument/2006/relationships/extended-properties" Target="/docProps/app.xml" Id="R6c786e8d846741d2" /><Relationship Type="http://schemas.openxmlformats.org/officeDocument/2006/relationships/officeDocument" Target="/ppt/presentation.xml" Id="R0576a7c412e14a5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0442fe71d464dc9"/>
  </p:sldMasterIdLst>
  <p:notesMasterIdLst>
    <p:notesMasterId xmlns:r="http://schemas.openxmlformats.org/officeDocument/2006/relationships" r:id="R191d0e3401d6429f"/>
  </p:notesMasterIdLst>
  <p:sldIdLst>
    <p:sldId xmlns:r="http://schemas.openxmlformats.org/officeDocument/2006/relationships" id="256" r:id="Rfd0c9f2e7d8c4e42"/>
    <p:sldId xmlns:r="http://schemas.openxmlformats.org/officeDocument/2006/relationships" id="257" r:id="R0964ac0c727e4578"/>
    <p:sldId xmlns:r="http://schemas.openxmlformats.org/officeDocument/2006/relationships" id="258" r:id="R8aecb905749d4b23"/>
    <p:sldId xmlns:r="http://schemas.openxmlformats.org/officeDocument/2006/relationships" id="259" r:id="R55b0bf78133d4ddf"/>
    <p:sldId xmlns:r="http://schemas.openxmlformats.org/officeDocument/2006/relationships" id="260" r:id="Rb181cd3764414f8a"/>
    <p:sldId xmlns:r="http://schemas.openxmlformats.org/officeDocument/2006/relationships" id="261" r:id="Raaf9fda4d2574d25"/>
    <p:sldId xmlns:r="http://schemas.openxmlformats.org/officeDocument/2006/relationships" id="262" r:id="Rd2e9302af4a84f49"/>
    <p:sldId xmlns:r="http://schemas.openxmlformats.org/officeDocument/2006/relationships" id="263" r:id="Rd34191051a55442e"/>
    <p:sldId xmlns:r="http://schemas.openxmlformats.org/officeDocument/2006/relationships" id="264" r:id="R7a61c0b283ab4daf"/>
    <p:sldId xmlns:r="http://schemas.openxmlformats.org/officeDocument/2006/relationships" id="265" r:id="Rceb801e08267485a"/>
    <p:sldId xmlns:r="http://schemas.openxmlformats.org/officeDocument/2006/relationships" id="266" r:id="Rd8b6ca86f11f42df"/>
    <p:sldId xmlns:r="http://schemas.openxmlformats.org/officeDocument/2006/relationships" id="267" r:id="R6ada3b610e6e418f"/>
    <p:sldId xmlns:r="http://schemas.openxmlformats.org/officeDocument/2006/relationships" id="268" r:id="R1788ae9368344fab"/>
    <p:sldId xmlns:r="http://schemas.openxmlformats.org/officeDocument/2006/relationships" id="269" r:id="Rbe39208c910e419f"/>
    <p:sldId xmlns:r="http://schemas.openxmlformats.org/officeDocument/2006/relationships" id="270" r:id="R7de5f40aad7040fe"/>
    <p:sldId xmlns:r="http://schemas.openxmlformats.org/officeDocument/2006/relationships" id="271" r:id="R98550cee8d244002"/>
    <p:sldId xmlns:r="http://schemas.openxmlformats.org/officeDocument/2006/relationships" id="272" r:id="R53e7855cb8db4213"/>
    <p:sldId xmlns:r="http://schemas.openxmlformats.org/officeDocument/2006/relationships" id="273" r:id="R95759789fcc54a01"/>
    <p:sldId xmlns:r="http://schemas.openxmlformats.org/officeDocument/2006/relationships" id="274" r:id="R04ad2fadee634918"/>
    <p:sldId xmlns:r="http://schemas.openxmlformats.org/officeDocument/2006/relationships" id="275" r:id="Re818cb2221b24645"/>
    <p:sldId xmlns:r="http://schemas.openxmlformats.org/officeDocument/2006/relationships" id="276" r:id="R0540e0c26cbf405a"/>
    <p:sldId xmlns:r="http://schemas.openxmlformats.org/officeDocument/2006/relationships" id="277" r:id="R247cfe9b44c941bd"/>
    <p:sldId xmlns:r="http://schemas.openxmlformats.org/officeDocument/2006/relationships" id="278" r:id="R1b6ac6f067fc4e7c"/>
    <p:sldId xmlns:r="http://schemas.openxmlformats.org/officeDocument/2006/relationships" id="279" r:id="R5665f248b65f493b"/>
    <p:sldId xmlns:r="http://schemas.openxmlformats.org/officeDocument/2006/relationships" id="280" r:id="R5d8ba56e6a9247c5"/>
    <p:sldId xmlns:r="http://schemas.openxmlformats.org/officeDocument/2006/relationships" id="281" r:id="R53e7c5e2ed634719"/>
    <p:sldId xmlns:r="http://schemas.openxmlformats.org/officeDocument/2006/relationships" id="282" r:id="Rf86d4fe7fb75428e"/>
    <p:sldId xmlns:r="http://schemas.openxmlformats.org/officeDocument/2006/relationships" id="283" r:id="Rfbb84cc93e5e495e"/>
    <p:sldId xmlns:r="http://schemas.openxmlformats.org/officeDocument/2006/relationships" id="284" r:id="R9bf1542c1a654c5d"/>
    <p:sldId xmlns:r="http://schemas.openxmlformats.org/officeDocument/2006/relationships" id="285" r:id="R53b3c9837c3f4f2f"/>
    <p:sldId xmlns:r="http://schemas.openxmlformats.org/officeDocument/2006/relationships" id="286" r:id="R37c39024f1f74fcc"/>
    <p:sldId xmlns:r="http://schemas.openxmlformats.org/officeDocument/2006/relationships" id="287" r:id="Rdc1b2f7f787941a5"/>
    <p:sldId xmlns:r="http://schemas.openxmlformats.org/officeDocument/2006/relationships" id="288" r:id="R7386b1a3bbdb4fbf"/>
    <p:sldId xmlns:r="http://schemas.openxmlformats.org/officeDocument/2006/relationships" id="289" r:id="Rd1bfc5bb5e004f9f"/>
    <p:sldId xmlns:r="http://schemas.openxmlformats.org/officeDocument/2006/relationships" id="290" r:id="Rc6abc2b76a31445d"/>
    <p:sldId xmlns:r="http://schemas.openxmlformats.org/officeDocument/2006/relationships" id="291" r:id="R29f2e288cf054b95"/>
    <p:sldId xmlns:r="http://schemas.openxmlformats.org/officeDocument/2006/relationships" id="292" r:id="R0c7bf09efaea4b5b"/>
    <p:sldId xmlns:r="http://schemas.openxmlformats.org/officeDocument/2006/relationships" id="293" r:id="R71a11b0ecec04638"/>
    <p:sldId xmlns:r="http://schemas.openxmlformats.org/officeDocument/2006/relationships" id="294" r:id="Rc1521b2a4458402d"/>
    <p:sldId xmlns:r="http://schemas.openxmlformats.org/officeDocument/2006/relationships" id="295" r:id="R4be11c247d8944ec"/>
    <p:sldId xmlns:r="http://schemas.openxmlformats.org/officeDocument/2006/relationships" id="296" r:id="R7d32da8c3c084a5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c488b8bda234d74" /><Relationship Type="http://schemas.openxmlformats.org/officeDocument/2006/relationships/slideMaster" Target="/ppt/slideMasters/slideMaster1.xml" Id="R20442fe71d464dc9" /><Relationship Type="http://schemas.openxmlformats.org/officeDocument/2006/relationships/notesMaster" Target="/ppt/notesMasters/notesMaster1.xml" Id="R191d0e3401d6429f" /><Relationship Type="http://schemas.openxmlformats.org/officeDocument/2006/relationships/presProps" Target="/ppt/presProps.xml" Id="Re62582407eff48e5" /><Relationship Type="http://schemas.openxmlformats.org/officeDocument/2006/relationships/tableStyles" Target="/ppt/tableStyles.xml" Id="R71e04e7145ca4dfc" /><Relationship Type="http://schemas.openxmlformats.org/officeDocument/2006/relationships/slide" Target="/ppt/slides/slide1.xml" Id="Rfd0c9f2e7d8c4e42" /><Relationship Type="http://schemas.openxmlformats.org/officeDocument/2006/relationships/slide" Target="/ppt/slides/slide2.xml" Id="R0964ac0c727e4578" /><Relationship Type="http://schemas.openxmlformats.org/officeDocument/2006/relationships/slide" Target="/ppt/slides/slide3.xml" Id="R8aecb905749d4b23" /><Relationship Type="http://schemas.openxmlformats.org/officeDocument/2006/relationships/slide" Target="/ppt/slides/slide4.xml" Id="R55b0bf78133d4ddf" /><Relationship Type="http://schemas.openxmlformats.org/officeDocument/2006/relationships/slide" Target="/ppt/slides/slide5.xml" Id="Rb181cd3764414f8a" /><Relationship Type="http://schemas.openxmlformats.org/officeDocument/2006/relationships/slide" Target="/ppt/slides/slide6.xml" Id="Raaf9fda4d2574d25" /><Relationship Type="http://schemas.openxmlformats.org/officeDocument/2006/relationships/slide" Target="/ppt/slides/slide7.xml" Id="Rd2e9302af4a84f49" /><Relationship Type="http://schemas.openxmlformats.org/officeDocument/2006/relationships/slide" Target="/ppt/slides/slide8.xml" Id="Rd34191051a55442e" /><Relationship Type="http://schemas.openxmlformats.org/officeDocument/2006/relationships/slide" Target="/ppt/slides/slide9.xml" Id="R7a61c0b283ab4daf" /><Relationship Type="http://schemas.openxmlformats.org/officeDocument/2006/relationships/slide" Target="/ppt/slides/slide10.xml" Id="Rceb801e08267485a" /><Relationship Type="http://schemas.openxmlformats.org/officeDocument/2006/relationships/slide" Target="/ppt/slides/slide11.xml" Id="Rd8b6ca86f11f42df" /><Relationship Type="http://schemas.openxmlformats.org/officeDocument/2006/relationships/slide" Target="/ppt/slides/slide12.xml" Id="R6ada3b610e6e418f" /><Relationship Type="http://schemas.openxmlformats.org/officeDocument/2006/relationships/slide" Target="/ppt/slides/slide13.xml" Id="R1788ae9368344fab" /><Relationship Type="http://schemas.openxmlformats.org/officeDocument/2006/relationships/slide" Target="/ppt/slides/slide14.xml" Id="Rbe39208c910e419f" /><Relationship Type="http://schemas.openxmlformats.org/officeDocument/2006/relationships/slide" Target="/ppt/slides/slide15.xml" Id="R7de5f40aad7040fe" /><Relationship Type="http://schemas.openxmlformats.org/officeDocument/2006/relationships/slide" Target="/ppt/slides/slide16.xml" Id="R98550cee8d244002" /><Relationship Type="http://schemas.openxmlformats.org/officeDocument/2006/relationships/slide" Target="/ppt/slides/slide17.xml" Id="R53e7855cb8db4213" /><Relationship Type="http://schemas.openxmlformats.org/officeDocument/2006/relationships/slide" Target="/ppt/slides/slide18.xml" Id="R95759789fcc54a01" /><Relationship Type="http://schemas.openxmlformats.org/officeDocument/2006/relationships/slide" Target="/ppt/slides/slide19.xml" Id="R04ad2fadee634918" /><Relationship Type="http://schemas.openxmlformats.org/officeDocument/2006/relationships/slide" Target="/ppt/slides/slide20.xml" Id="Re818cb2221b24645" /><Relationship Type="http://schemas.openxmlformats.org/officeDocument/2006/relationships/slide" Target="/ppt/slides/slide21.xml" Id="R0540e0c26cbf405a" /><Relationship Type="http://schemas.openxmlformats.org/officeDocument/2006/relationships/slide" Target="/ppt/slides/slide22.xml" Id="R247cfe9b44c941bd" /><Relationship Type="http://schemas.openxmlformats.org/officeDocument/2006/relationships/slide" Target="/ppt/slides/slide23.xml" Id="R1b6ac6f067fc4e7c" /><Relationship Type="http://schemas.openxmlformats.org/officeDocument/2006/relationships/slide" Target="/ppt/slides/slide24.xml" Id="R5665f248b65f493b" /><Relationship Type="http://schemas.openxmlformats.org/officeDocument/2006/relationships/slide" Target="/ppt/slides/slide25.xml" Id="R5d8ba56e6a9247c5" /><Relationship Type="http://schemas.openxmlformats.org/officeDocument/2006/relationships/slide" Target="/ppt/slides/slide26.xml" Id="R53e7c5e2ed634719" /><Relationship Type="http://schemas.openxmlformats.org/officeDocument/2006/relationships/slide" Target="/ppt/slides/slide27.xml" Id="Rf86d4fe7fb75428e" /><Relationship Type="http://schemas.openxmlformats.org/officeDocument/2006/relationships/slide" Target="/ppt/slides/slide28.xml" Id="Rfbb84cc93e5e495e" /><Relationship Type="http://schemas.openxmlformats.org/officeDocument/2006/relationships/slide" Target="/ppt/slides/slide29.xml" Id="R9bf1542c1a654c5d" /><Relationship Type="http://schemas.openxmlformats.org/officeDocument/2006/relationships/slide" Target="/ppt/slides/slide30.xml" Id="R53b3c9837c3f4f2f" /><Relationship Type="http://schemas.openxmlformats.org/officeDocument/2006/relationships/slide" Target="/ppt/slides/slide31.xml" Id="R37c39024f1f74fcc" /><Relationship Type="http://schemas.openxmlformats.org/officeDocument/2006/relationships/slide" Target="/ppt/slides/slide32.xml" Id="Rdc1b2f7f787941a5" /><Relationship Type="http://schemas.openxmlformats.org/officeDocument/2006/relationships/slide" Target="/ppt/slides/slide33.xml" Id="R7386b1a3bbdb4fbf" /><Relationship Type="http://schemas.openxmlformats.org/officeDocument/2006/relationships/slide" Target="/ppt/slides/slide34.xml" Id="Rd1bfc5bb5e004f9f" /><Relationship Type="http://schemas.openxmlformats.org/officeDocument/2006/relationships/slide" Target="/ppt/slides/slide35.xml" Id="Rc6abc2b76a31445d" /><Relationship Type="http://schemas.openxmlformats.org/officeDocument/2006/relationships/slide" Target="/ppt/slides/slide36.xml" Id="R29f2e288cf054b95" /><Relationship Type="http://schemas.openxmlformats.org/officeDocument/2006/relationships/slide" Target="/ppt/slides/slide37.xml" Id="R0c7bf09efaea4b5b" /><Relationship Type="http://schemas.openxmlformats.org/officeDocument/2006/relationships/slide" Target="/ppt/slides/slide38.xml" Id="R71a11b0ecec04638" /><Relationship Type="http://schemas.openxmlformats.org/officeDocument/2006/relationships/slide" Target="/ppt/slides/slide39.xml" Id="Rc1521b2a4458402d" /><Relationship Type="http://schemas.openxmlformats.org/officeDocument/2006/relationships/slide" Target="/ppt/slides/slide40.xml" Id="R4be11c247d8944ec" /><Relationship Type="http://schemas.openxmlformats.org/officeDocument/2006/relationships/slide" Target="/ppt/slides/slide41.xml" Id="R7d32da8c3c084a5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102602b697c474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ac754e37c634ed0" /><Relationship Type="http://schemas.openxmlformats.org/officeDocument/2006/relationships/notesMaster" Target="/ppt/notesMasters/notesMaster1.xml" Id="R9a8d52d8ad23479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146680d78c64f99" /><Relationship Type="http://schemas.openxmlformats.org/officeDocument/2006/relationships/notesMaster" Target="/ppt/notesMasters/notesMaster1.xml" Id="R6d3f1d37a8b3460c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c0092e97ad94a0e" /><Relationship Type="http://schemas.openxmlformats.org/officeDocument/2006/relationships/notesMaster" Target="/ppt/notesMasters/notesMaster1.xml" Id="R4b692b83175a41f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3cced822b8d423d" /><Relationship Type="http://schemas.openxmlformats.org/officeDocument/2006/relationships/notesMaster" Target="/ppt/notesMasters/notesMaster1.xml" Id="R384914ebff3a4eb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e3057ba1f1845f4" /><Relationship Type="http://schemas.openxmlformats.org/officeDocument/2006/relationships/notesMaster" Target="/ppt/notesMasters/notesMaster1.xml" Id="R6d5a6239a92948d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a6ff24f60b0497a" /><Relationship Type="http://schemas.openxmlformats.org/officeDocument/2006/relationships/notesMaster" Target="/ppt/notesMasters/notesMaster1.xml" Id="Rff1962b5138640e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89233e770ae4785" /><Relationship Type="http://schemas.openxmlformats.org/officeDocument/2006/relationships/notesMaster" Target="/ppt/notesMasters/notesMaster1.xml" Id="Re6ccc8186480423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34ec8c8d88954593" /><Relationship Type="http://schemas.openxmlformats.org/officeDocument/2006/relationships/notesMaster" Target="/ppt/notesMasters/notesMaster1.xml" Id="Rbf42093aa2034f9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fc4190af88b4885" /><Relationship Type="http://schemas.openxmlformats.org/officeDocument/2006/relationships/notesMaster" Target="/ppt/notesMasters/notesMaster1.xml" Id="R731d2d3c50964f0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4bdba81aa8f42f4" /><Relationship Type="http://schemas.openxmlformats.org/officeDocument/2006/relationships/notesMaster" Target="/ppt/notesMasters/notesMaster1.xml" Id="Rc19ac44f6e0a4cb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0ce2f45ee8a48aa" /><Relationship Type="http://schemas.openxmlformats.org/officeDocument/2006/relationships/notesMaster" Target="/ppt/notesMasters/notesMaster1.xml" Id="Rd89a849642a044c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81f1ceed20842cc" /><Relationship Type="http://schemas.openxmlformats.org/officeDocument/2006/relationships/notesMaster" Target="/ppt/notesMasters/notesMaster1.xml" Id="Rd52c7cef389e4ce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ed00698951d44d7" /><Relationship Type="http://schemas.openxmlformats.org/officeDocument/2006/relationships/notesMaster" Target="/ppt/notesMasters/notesMaster1.xml" Id="Rb8c2127720e24c7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58388fba4754280" /><Relationship Type="http://schemas.openxmlformats.org/officeDocument/2006/relationships/notesMaster" Target="/ppt/notesMasters/notesMaster1.xml" Id="R3dc14fea7df841a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0d0bdf3a189493f" /><Relationship Type="http://schemas.openxmlformats.org/officeDocument/2006/relationships/notesMaster" Target="/ppt/notesMasters/notesMaster1.xml" Id="R15f390f14bf44e4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969d3004318473a" /><Relationship Type="http://schemas.openxmlformats.org/officeDocument/2006/relationships/notesMaster" Target="/ppt/notesMasters/notesMaster1.xml" Id="R6e5d1ef7ff8e4e3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a2ac202db1e4f38" /><Relationship Type="http://schemas.openxmlformats.org/officeDocument/2006/relationships/notesMaster" Target="/ppt/notesMasters/notesMaster1.xml" Id="R9b26f600f271438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f75d8a6082e4402c" /><Relationship Type="http://schemas.openxmlformats.org/officeDocument/2006/relationships/notesMaster" Target="/ppt/notesMasters/notesMaster1.xml" Id="Ra6cc7c66b86142b3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119e1f64a0444d01" /><Relationship Type="http://schemas.openxmlformats.org/officeDocument/2006/relationships/notesMaster" Target="/ppt/notesMasters/notesMaster1.xml" Id="R622c8c461aa14fa1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f316b813c85406e" /><Relationship Type="http://schemas.openxmlformats.org/officeDocument/2006/relationships/notesMaster" Target="/ppt/notesMasters/notesMaster1.xml" Id="R9f7bbd8cc5ce438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f4b2bf4f1444e0d" /><Relationship Type="http://schemas.openxmlformats.org/officeDocument/2006/relationships/notesMaster" Target="/ppt/notesMasters/notesMaster1.xml" Id="R3901e14062a9422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81e48185abd479c" /><Relationship Type="http://schemas.openxmlformats.org/officeDocument/2006/relationships/notesMaster" Target="/ppt/notesMasters/notesMaster1.xml" Id="Re8f28c2f055d4849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bda89646f9e42ff" /><Relationship Type="http://schemas.openxmlformats.org/officeDocument/2006/relationships/notesMaster" Target="/ppt/notesMasters/notesMaster1.xml" Id="R19101208fe27485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43de0bf1ce664945" /><Relationship Type="http://schemas.openxmlformats.org/officeDocument/2006/relationships/notesMaster" Target="/ppt/notesMasters/notesMaster1.xml" Id="R5410e193e90f45b0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e398a6270bb4e0c" /><Relationship Type="http://schemas.openxmlformats.org/officeDocument/2006/relationships/notesMaster" Target="/ppt/notesMasters/notesMaster1.xml" Id="Ree4cf32483ef42e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20118ee63844453" /><Relationship Type="http://schemas.openxmlformats.org/officeDocument/2006/relationships/notesMaster" Target="/ppt/notesMasters/notesMaster1.xml" Id="Rac30f7947d764b9f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137c7cf2dbca414f" /><Relationship Type="http://schemas.openxmlformats.org/officeDocument/2006/relationships/notesMaster" Target="/ppt/notesMasters/notesMaster1.xml" Id="Rc2e4e93a8e9e4d37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0974397617dd4036" /><Relationship Type="http://schemas.openxmlformats.org/officeDocument/2006/relationships/notesMaster" Target="/ppt/notesMasters/notesMaster1.xml" Id="R0b0df7552cf64935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6d94f7f6f0b84d6c" /><Relationship Type="http://schemas.openxmlformats.org/officeDocument/2006/relationships/notesMaster" Target="/ppt/notesMasters/notesMaster1.xml" Id="R500c208c83c04ecf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a00bd36499f940fc" /><Relationship Type="http://schemas.openxmlformats.org/officeDocument/2006/relationships/notesMaster" Target="/ppt/notesMasters/notesMaster1.xml" Id="R1fac85006ea84465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d0bc89c870214726" /><Relationship Type="http://schemas.openxmlformats.org/officeDocument/2006/relationships/notesMaster" Target="/ppt/notesMasters/notesMaster1.xml" Id="Rdab5664d9dc049fb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989c23fd684e4c97" /><Relationship Type="http://schemas.openxmlformats.org/officeDocument/2006/relationships/notesMaster" Target="/ppt/notesMasters/notesMaster1.xml" Id="R2502c0a88ed74099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292317a4db8e4b00" /><Relationship Type="http://schemas.openxmlformats.org/officeDocument/2006/relationships/notesMaster" Target="/ppt/notesMasters/notesMaster1.xml" Id="R9d5e6ff63b6b4d34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48c44dd308514c83" /><Relationship Type="http://schemas.openxmlformats.org/officeDocument/2006/relationships/notesMaster" Target="/ppt/notesMasters/notesMaster1.xml" Id="Rcaaff52c775049bb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2ceccf45d02447bc" /><Relationship Type="http://schemas.openxmlformats.org/officeDocument/2006/relationships/notesMaster" Target="/ppt/notesMasters/notesMaster1.xml" Id="R38e760556f794c83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c7f501187ee14445" /><Relationship Type="http://schemas.openxmlformats.org/officeDocument/2006/relationships/notesMaster" Target="/ppt/notesMasters/notesMaster1.xml" Id="R797912663c4744c2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2ab26a32685d4e5f" /><Relationship Type="http://schemas.openxmlformats.org/officeDocument/2006/relationships/notesMaster" Target="/ppt/notesMasters/notesMaster1.xml" Id="R69a96828ebb14b6f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219c2ee2175b47bb" /><Relationship Type="http://schemas.openxmlformats.org/officeDocument/2006/relationships/notesMaster" Target="/ppt/notesMasters/notesMaster1.xml" Id="R2319228e1bec4341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80a2a371ecb44594" /><Relationship Type="http://schemas.openxmlformats.org/officeDocument/2006/relationships/notesMaster" Target="/ppt/notesMasters/notesMaster1.xml" Id="R49e8aba855604700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3dfc4f20bba24db0" /><Relationship Type="http://schemas.openxmlformats.org/officeDocument/2006/relationships/notesMaster" Target="/ppt/notesMasters/notesMaster1.xml" Id="R456704b67bc746bc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91be8665bd004b99" /><Relationship Type="http://schemas.openxmlformats.org/officeDocument/2006/relationships/notesMaster" Target="/ppt/notesMasters/notesMaster1.xml" Id="R9a83220bb0214fe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2e1caf5b5a64dd0" /><Relationship Type="http://schemas.openxmlformats.org/officeDocument/2006/relationships/image" Target="/ppt/media/image.png" Id="R8123856d5a31454a" /><Relationship Type="http://schemas.openxmlformats.org/officeDocument/2006/relationships/image" Target="/ppt/media/image2.png" Id="Re71aefb9dfb944cc" /><Relationship Type="http://schemas.openxmlformats.org/officeDocument/2006/relationships/image" Target="/ppt/media/image.jpeg" Id="Rd825db0596dc412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e497869fac4418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123856d5a31454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71aefb9dfb944c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25db0596dc412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b10e7ed3e5c4be3" /><Relationship Type="http://schemas.openxmlformats.org/officeDocument/2006/relationships/slideLayout" Target="/ppt/slideLayouts/slideLayout1.xml" Id="Reba14efc88274283" /><Relationship Type="http://schemas.openxmlformats.org/officeDocument/2006/relationships/slideLayout" Target="/ppt/slideLayouts/slideLayout2.xml" Id="Rafc132e4691e4ca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ba14efc88274283"/>
    <p:sldLayoutId xmlns:r="http://schemas.openxmlformats.org/officeDocument/2006/relationships" id="2147483650" r:id="Rafc132e4691e4ca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1b7f1698884dd5" /><Relationship Type="http://schemas.openxmlformats.org/officeDocument/2006/relationships/notesSlide" Target="/ppt/notesSlides/notesSlide1.xml" Id="Rc2d68b4655824b1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36b5ddae194b9c" /><Relationship Type="http://schemas.openxmlformats.org/officeDocument/2006/relationships/notesSlide" Target="/ppt/notesSlides/notesSlide2.xml" Id="R05850dbc02c0465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547a773f8154b69" /><Relationship Type="http://schemas.openxmlformats.org/officeDocument/2006/relationships/notesSlide" Target="/ppt/notesSlides/notesSlide3.xml" Id="R97f4a5efde494fee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bbbbcea55f44cd" /><Relationship Type="http://schemas.openxmlformats.org/officeDocument/2006/relationships/notesSlide" Target="/ppt/notesSlides/notesSlide4.xml" Id="Rc0f750b0e74c44f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5351047a8c48b3" /><Relationship Type="http://schemas.openxmlformats.org/officeDocument/2006/relationships/notesSlide" Target="/ppt/notesSlides/notesSlide5.xml" Id="R4b9867cd5de040ce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7e8754ed3840fc" /><Relationship Type="http://schemas.openxmlformats.org/officeDocument/2006/relationships/notesSlide" Target="/ppt/notesSlides/notesSlide6.xml" Id="R652816dcde0843d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f42d19b4b24ec1" /><Relationship Type="http://schemas.openxmlformats.org/officeDocument/2006/relationships/notesSlide" Target="/ppt/notesSlides/notesSlide7.xml" Id="R880342ed5be5408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67abbc6041405a" /><Relationship Type="http://schemas.openxmlformats.org/officeDocument/2006/relationships/notesSlide" Target="/ppt/notesSlides/notesSlide8.xml" Id="R19c61ffaa713496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ec3b53f008484a" /><Relationship Type="http://schemas.openxmlformats.org/officeDocument/2006/relationships/notesSlide" Target="/ppt/notesSlides/notesSlide9.xml" Id="Rf3b8ce059f5f4f0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ecf0aa846e44e1" /><Relationship Type="http://schemas.openxmlformats.org/officeDocument/2006/relationships/notesSlide" Target="/ppt/notesSlides/notesSlide10.xml" Id="R60db2296c647423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2bfe1874634678" /><Relationship Type="http://schemas.openxmlformats.org/officeDocument/2006/relationships/notesSlide" Target="/ppt/notesSlides/notesSlide11.xml" Id="R0dae8f7cc7c6418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5c745b0c084723" /><Relationship Type="http://schemas.openxmlformats.org/officeDocument/2006/relationships/notesSlide" Target="/ppt/notesSlides/notesSlide12.xml" Id="R6eafafe39149470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f93d2ac7c94c4c" /><Relationship Type="http://schemas.openxmlformats.org/officeDocument/2006/relationships/notesSlide" Target="/ppt/notesSlides/notesSlide13.xml" Id="Rd6ad8d3c73a4447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9cef5392c2747d6" /><Relationship Type="http://schemas.openxmlformats.org/officeDocument/2006/relationships/notesSlide" Target="/ppt/notesSlides/notesSlide14.xml" Id="R52be35728488419a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83c18a447f4838" /><Relationship Type="http://schemas.openxmlformats.org/officeDocument/2006/relationships/notesSlide" Target="/ppt/notesSlides/notesSlide15.xml" Id="R1cd37e8fe9d2412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442762cbf4414f" /><Relationship Type="http://schemas.openxmlformats.org/officeDocument/2006/relationships/notesSlide" Target="/ppt/notesSlides/notesSlide16.xml" Id="R1065b1951cd742e1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cfd80c9f98d481d" /><Relationship Type="http://schemas.openxmlformats.org/officeDocument/2006/relationships/notesSlide" Target="/ppt/notesSlides/notesSlide17.xml" Id="Rb9ff8544cfff41f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174a2ca8b34e18" /><Relationship Type="http://schemas.openxmlformats.org/officeDocument/2006/relationships/notesSlide" Target="/ppt/notesSlides/notesSlide18.xml" Id="Rff1c0db687d247c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5ad479da26546ab" /><Relationship Type="http://schemas.openxmlformats.org/officeDocument/2006/relationships/notesSlide" Target="/ppt/notesSlides/notesSlide19.xml" Id="R291f8061fea64182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e98dc9dad64396" /><Relationship Type="http://schemas.openxmlformats.org/officeDocument/2006/relationships/notesSlide" Target="/ppt/notesSlides/notesSlide20.xml" Id="Ree76daf945ca4dee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388881b5cd4347" /><Relationship Type="http://schemas.openxmlformats.org/officeDocument/2006/relationships/notesSlide" Target="/ppt/notesSlides/notesSlide21.xml" Id="Rc8acb1c402e1498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4511e3fe754adf" /><Relationship Type="http://schemas.openxmlformats.org/officeDocument/2006/relationships/notesSlide" Target="/ppt/notesSlides/notesSlide22.xml" Id="Ra7f73221003d402f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6c876c256a483d" /><Relationship Type="http://schemas.openxmlformats.org/officeDocument/2006/relationships/notesSlide" Target="/ppt/notesSlides/notesSlide23.xml" Id="R9ec7cc0c7c9144f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ea6541169d4724" /><Relationship Type="http://schemas.openxmlformats.org/officeDocument/2006/relationships/notesSlide" Target="/ppt/notesSlides/notesSlide24.xml" Id="R65857ef600b04060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5cec223c8942e8" /><Relationship Type="http://schemas.openxmlformats.org/officeDocument/2006/relationships/notesSlide" Target="/ppt/notesSlides/notesSlide25.xml" Id="R2db7d3a116524ea1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b070f470014e99" /><Relationship Type="http://schemas.openxmlformats.org/officeDocument/2006/relationships/notesSlide" Target="/ppt/notesSlides/notesSlide26.xml" Id="R9f12a71d892745a9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a80dcb66554eee" /><Relationship Type="http://schemas.openxmlformats.org/officeDocument/2006/relationships/notesSlide" Target="/ppt/notesSlides/notesSlide27.xml" Id="R8ae2c1a1e7a34a01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e11a3a7c15447a" /><Relationship Type="http://schemas.openxmlformats.org/officeDocument/2006/relationships/notesSlide" Target="/ppt/notesSlides/notesSlide28.xml" Id="R6d2a4548ade8425d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01ada5f7394bb5" /><Relationship Type="http://schemas.openxmlformats.org/officeDocument/2006/relationships/notesSlide" Target="/ppt/notesSlides/notesSlide29.xml" Id="Rea3bf769eeb54fa3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e71caaf79b4b22" /><Relationship Type="http://schemas.openxmlformats.org/officeDocument/2006/relationships/notesSlide" Target="/ppt/notesSlides/notesSlide30.xml" Id="R75c882775f484223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1f18f7faff4772" /><Relationship Type="http://schemas.openxmlformats.org/officeDocument/2006/relationships/notesSlide" Target="/ppt/notesSlides/notesSlide31.xml" Id="R729e85c138034eba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1813c61d4f480e" /><Relationship Type="http://schemas.openxmlformats.org/officeDocument/2006/relationships/notesSlide" Target="/ppt/notesSlides/notesSlide32.xml" Id="R6501076cfd2046b3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388cf03ae2840df" /><Relationship Type="http://schemas.openxmlformats.org/officeDocument/2006/relationships/notesSlide" Target="/ppt/notesSlides/notesSlide33.xml" Id="R8f7404a16f924f78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b8bd6321684827" /><Relationship Type="http://schemas.openxmlformats.org/officeDocument/2006/relationships/notesSlide" Target="/ppt/notesSlides/notesSlide34.xml" Id="R69b4d2eb17d84e71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3b3dc6939942df" /><Relationship Type="http://schemas.openxmlformats.org/officeDocument/2006/relationships/notesSlide" Target="/ppt/notesSlides/notesSlide35.xml" Id="R14f15ab1b141482f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114b90d9b9495c" /><Relationship Type="http://schemas.openxmlformats.org/officeDocument/2006/relationships/notesSlide" Target="/ppt/notesSlides/notesSlide36.xml" Id="R51bece41de1c46ea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b3e7e8185b4c4e" /><Relationship Type="http://schemas.openxmlformats.org/officeDocument/2006/relationships/notesSlide" Target="/ppt/notesSlides/notesSlide37.xml" Id="Rbeab280fd4e54d54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ba1029a73d461b" /><Relationship Type="http://schemas.openxmlformats.org/officeDocument/2006/relationships/notesSlide" Target="/ppt/notesSlides/notesSlide38.xml" Id="R8a5fb5e6c77c4030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7612099524412a" /><Relationship Type="http://schemas.openxmlformats.org/officeDocument/2006/relationships/notesSlide" Target="/ppt/notesSlides/notesSlide39.xml" Id="R142f86537c804ce9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629a286b8d4fb7" /><Relationship Type="http://schemas.openxmlformats.org/officeDocument/2006/relationships/notesSlide" Target="/ppt/notesSlides/notesSlide40.xml" Id="R4877a399f90a4e3c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c5f66ecd674b3e" /><Relationship Type="http://schemas.openxmlformats.org/officeDocument/2006/relationships/notesSlide" Target="/ppt/notesSlides/notesSlide41.xml" Id="R1474b3f971f841e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出埃及記第25章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Exodus 25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25:1  |  Exodus 25:1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耶和華曉諭摩西說：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LORD spake unto Moses,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25:2  |  Exodus 25:2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「你告訴以色列人當為我送禮物來；凡甘心樂意的，你們就可以收下歸我。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Speak unto the children of Israel, that they bring me an offering: of every man that giveth it willingly with his heart ye shall take my offering.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25:3  |  Exodus 25:3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所要收的禮物：就是金、銀、銅，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this is the offering which ye shall take of them; gold, and silver, and brass,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25:4  |  Exodus 25:4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藍色、紫色、朱紅色[線]，細麻，山羊[毛]，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blue, and purple, and scarlet, and fine linen, and goats’ hair,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25:5  |  Exodus 25:5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染紅的公羊皮，海狗皮，皂莢木，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rams’ skins dyed red, and badgers’ skins, and shittim wood,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25:6  |  Exodus 25:6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點燈的油並做膏油和香的香料，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Oil for the light, spices for anointing oil, and for sweet incense,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25:7  |  Exodus 25:7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紅瑪瑙與別樣的寶石，可以鑲嵌在以弗得和胸牌上。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Onyx stones, and stones to be set in the ephod, and in the breastplate.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25:8  |  Exodus 25:8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又當為我造聖所，使我可以住在他們中間。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let them make me a sanctuary; that I may dwell among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25:9  |  Exodus 25:9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製造帳幕和其中的一切器具都要照我所指示你的樣式。」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According to all that I shew thee, after the pattern of the tabernacle, and the pattern of all the instruments thereof, even so shall ye make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25:10  |  Exodus 25:10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「要用皂莢木做一櫃，長二肘半，寬一肘半，高一肘半。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shall make an ark of shittim wood: two cubits and a half shall be the length thereof, and a cubit and a half the breadth thereof, and a cubit and a half the height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25:11  |  Exodus 25:11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要裏外包上精金，四圍鑲上金牙邊。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overlay it with pure gold, within and without shalt thou overlay it, and shalt make upon it a crown of gold round about.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25:12  |  Exodus 25:12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也要鑄四個金環，安在櫃的四腳上；這邊兩環，那邊兩環。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cast four rings of gold for it, and put them in the four corners thereof; and two rings shall be in the one side of it, and two rings in the other side of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25:13  |  Exodus 25:13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要用皂莢木做兩根槓，用金包裹。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make staves of shittim wood, and overlay them with gold.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25:14  |  Exodus 25:14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要把槓穿在櫃旁的環內，以便抬櫃。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put the staves into the rings by the sides of the ark, that the ark may be borne with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25:15  |  Exodus 25:15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這槓要常在櫃的環內，不可抽出來。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staves shall be in the rings of the ark: they shall not be taken from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25:16  |  Exodus 25:16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必將我所要賜給你的法[版]放在櫃裏。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put into the ark the testimony which I shall give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25:17  |  Exodus 25:17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要用精金做施恩座 ，長二肘半，寬一肘半。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make a mercy seat of pure gold: two cubits and a half shall be the length thereof, and a cubit and a half the breadth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25:18  |  Exodus 25:18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要用金子錘出兩個基路伯來，安在施恩座的兩頭。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make two cherubims of gold, of beaten work shalt thou make them, in the two ends of the mercy seat.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25:19  |  Exodus 25:19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這頭做一個基路伯，那頭做一個基路伯，二基路伯要接連一塊，在施恩座的兩頭。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make one cherub on the one end, and the other cherub on the other end: even of the mercy seat shall ye make the cherubims on the two ends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25:20  |  Exodus 25:20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二基路伯要高張翅膀，遮掩施恩座。基路伯要臉對臉，朝着施恩座。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cherubims shall stretch forth their wings on high, covering the mercy seat with their wings, and their faces shall look one to another; toward the mercy seat shall the faces of the cherubims be.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25:21  |  Exodus 25:21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要將施恩座安在櫃的上邊，又將我所要賜給你的法[版]放在櫃裏。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put the mercy seat above upon the ark; and in the ark thou shalt put the testimony that I shall give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25:22  |  Exodus 25:22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我要在那裏與你相會，又要從法櫃施恩座上二基路伯中間，和你說我所要吩咐你傳給以色列人的一切事。」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I will meet with thee, and I will commune with thee from above the mercy seat, from between the two cherubims which are upon the ark of the testimony, of all things which I will give thee in commandment unto the children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25:23  |  Exodus 25:23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「要用皂莢木做一張桌子，長二肘，寬一肘，高一肘半。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also make a table of shittim wood: two cubits shall be the length thereof, and a cubit the breadth thereof, and a cubit and a half the height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25:24  |  Exodus 25:24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要包上精金，四圍鑲上金牙邊。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overlay it with pure gold, and make thereto a crown of gold round about.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25:25  |  Exodus 25:25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桌子的四圍各做一掌寬的橫樑，橫樑上鑲着金牙邊。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make unto it a border of an hand breadth round about, and thou shalt make a golden crown to the border thereof round about.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25:26  |  Exodus 25:26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要做四個金環，安在桌子的四角上，就是桌子四腳上的四角。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make for it four rings of gold, and put the rings in the four corners that are on the four feet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25:27  |  Exodus 25:27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安環子的地方要挨近橫樑，可以穿槓抬桌子。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Over against the border shall the rings be for places of the staves to bear the table.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25:28  |  Exodus 25:28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要用皂莢木做兩根槓，用金包裹，以便抬桌子。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make the staves of shittim wood, and overlay them with gold, that the table may be borne with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25:29  |  Exodus 25:29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要做桌子上的盤子、調羹，並奠[酒]的爵和瓶；這都要用精金製作。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make the dishes thereof, and spoons thereof, and covers thereof, and bowls thereof, to cover withal: of pure gold shalt thou make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25:30  |  Exodus 25:30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又要在桌子上，在我面前，常擺陳設餅。」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set upon the table shewbread before me alway.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25:31  |  Exodus 25:31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「要用精金做一個燈臺。燈臺的座和幹與杯、球、花，都要接連一塊錘出來。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make a candlestick of pure gold: of beaten work shall the candlestick be made: his shaft, and his branches, his bowls, his knops, and his flowers, shall be of the same.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25:32  |  Exodus 25:32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燈臺兩旁要杈出六個枝子：這旁三個，那旁三個。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six branches shall come out of the sides of it; three branches of the candlestick out of the one side, and three branches of the candlestick out of the other side: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25:33  |  Exodus 25:33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這旁每枝上有三個杯，形狀像杏花，有球，有花；那旁每枝上也有三個杯，形狀像杏花，有球，有花。從燈臺杈出來的六個枝子都是如此。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Three bowls made like unto almonds, with a knop and a flower in one branch; and three bowls made like almonds in the other branch, with a knop and a flower: so in the six branches that come out of the candlestick.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25:34  |  Exodus 25:34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燈臺上有四個杯，形狀像杏花，有球，有花。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the candlestick shall be four bowls made like unto almonds, with their knops and their flowers.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25:35  |  Exodus 25:35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燈臺每兩個枝子以下有球與枝子接連一塊。燈臺出的六個枝子都是如此。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there shall be a knop under two branches of the same, and a knop under two branches of the same, and a knop under two branches of the same, according to the six branches that proceed out of the candlestick.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25:36  |  Exodus 25:36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球和枝子要接連一塊，都是一塊精金錘出來的。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Their knops and their branches shall be of the same: all it shall be one beaten work of pure gold.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25:37  |  Exodus 25:37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要做燈臺的七個燈盞。祭司要點這燈，使燈光對照。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make the seven lamps thereof: and they shall light the lamps thereof, that they may give light over against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25:38  |  Exodus 25:38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燈臺的蠟剪和蠟花盤也是要精金的。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tongs thereof, and the snuffdishes thereof, shall be of pure gold.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25:39  |  Exodus 25:39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做燈臺和這一切的器具要用精金一他連得。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Of a talent of pure gold shall he make it, with all these vessels.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出埃及記 25:40  |  Exodus 25:40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要謹慎做這些物件，都要照着在山上指示你的樣式。」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look that thou make them after their pattern, which was shewed thee in the mount.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2026-08-26T10:01:01.5210000Z</dcterms:created>
  <dcterms:modified xsi:type="dcterms:W3CDTF">2026-08-26T10:01:01.5210000Z</dcterms:modified>
</coreProperties>
</file>