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f61d3ed5c454ced" /><Relationship Type="http://schemas.openxmlformats.org/officeDocument/2006/relationships/extended-properties" Target="/docProps/app.xml" Id="R5b0e4984107d42b1" /><Relationship Type="http://schemas.openxmlformats.org/officeDocument/2006/relationships/officeDocument" Target="/ppt/presentation.xml" Id="R19fe25f1c8354fb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b3b9a6678a84ccc"/>
  </p:sldMasterIdLst>
  <p:notesMasterIdLst>
    <p:notesMasterId xmlns:r="http://schemas.openxmlformats.org/officeDocument/2006/relationships" r:id="R2ee869c694644582"/>
  </p:notesMasterIdLst>
  <p:sldIdLst>
    <p:sldId xmlns:r="http://schemas.openxmlformats.org/officeDocument/2006/relationships" id="256" r:id="R1f871df518f84dd8"/>
    <p:sldId xmlns:r="http://schemas.openxmlformats.org/officeDocument/2006/relationships" id="257" r:id="R14bd887f2eb2440d"/>
    <p:sldId xmlns:r="http://schemas.openxmlformats.org/officeDocument/2006/relationships" id="258" r:id="R4a7dbe1035744dbc"/>
    <p:sldId xmlns:r="http://schemas.openxmlformats.org/officeDocument/2006/relationships" id="259" r:id="R351a7de1fbc44386"/>
    <p:sldId xmlns:r="http://schemas.openxmlformats.org/officeDocument/2006/relationships" id="260" r:id="Re93bb994c17b43d2"/>
    <p:sldId xmlns:r="http://schemas.openxmlformats.org/officeDocument/2006/relationships" id="261" r:id="R759538d9b0164409"/>
    <p:sldId xmlns:r="http://schemas.openxmlformats.org/officeDocument/2006/relationships" id="262" r:id="R2ec26e8caee14097"/>
    <p:sldId xmlns:r="http://schemas.openxmlformats.org/officeDocument/2006/relationships" id="263" r:id="R8ce749eb56214b31"/>
    <p:sldId xmlns:r="http://schemas.openxmlformats.org/officeDocument/2006/relationships" id="264" r:id="Rbb5100af5a2b42fb"/>
    <p:sldId xmlns:r="http://schemas.openxmlformats.org/officeDocument/2006/relationships" id="265" r:id="R426728ae1b76496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43107006ff04b9e" /><Relationship Type="http://schemas.openxmlformats.org/officeDocument/2006/relationships/slideMaster" Target="/ppt/slideMasters/slideMaster1.xml" Id="R2b3b9a6678a84ccc" /><Relationship Type="http://schemas.openxmlformats.org/officeDocument/2006/relationships/notesMaster" Target="/ppt/notesMasters/notesMaster1.xml" Id="R2ee869c694644582" /><Relationship Type="http://schemas.openxmlformats.org/officeDocument/2006/relationships/presProps" Target="/ppt/presProps.xml" Id="R9e3055c12a5f4518" /><Relationship Type="http://schemas.openxmlformats.org/officeDocument/2006/relationships/tableStyles" Target="/ppt/tableStyles.xml" Id="R4c817ad111684d8a" /><Relationship Type="http://schemas.openxmlformats.org/officeDocument/2006/relationships/slide" Target="/ppt/slides/slide1.xml" Id="R1f871df518f84dd8" /><Relationship Type="http://schemas.openxmlformats.org/officeDocument/2006/relationships/slide" Target="/ppt/slides/slide2.xml" Id="R14bd887f2eb2440d" /><Relationship Type="http://schemas.openxmlformats.org/officeDocument/2006/relationships/slide" Target="/ppt/slides/slide3.xml" Id="R4a7dbe1035744dbc" /><Relationship Type="http://schemas.openxmlformats.org/officeDocument/2006/relationships/slide" Target="/ppt/slides/slide4.xml" Id="R351a7de1fbc44386" /><Relationship Type="http://schemas.openxmlformats.org/officeDocument/2006/relationships/slide" Target="/ppt/slides/slide5.xml" Id="Re93bb994c17b43d2" /><Relationship Type="http://schemas.openxmlformats.org/officeDocument/2006/relationships/slide" Target="/ppt/slides/slide6.xml" Id="R759538d9b0164409" /><Relationship Type="http://schemas.openxmlformats.org/officeDocument/2006/relationships/slide" Target="/ppt/slides/slide7.xml" Id="R2ec26e8caee14097" /><Relationship Type="http://schemas.openxmlformats.org/officeDocument/2006/relationships/slide" Target="/ppt/slides/slide8.xml" Id="R8ce749eb56214b31" /><Relationship Type="http://schemas.openxmlformats.org/officeDocument/2006/relationships/slide" Target="/ppt/slides/slide9.xml" Id="Rbb5100af5a2b42fb" /><Relationship Type="http://schemas.openxmlformats.org/officeDocument/2006/relationships/slide" Target="/ppt/slides/slide10.xml" Id="R426728ae1b76496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cdb09ac1ce24f3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746b5aed2e647b0" /><Relationship Type="http://schemas.openxmlformats.org/officeDocument/2006/relationships/notesMaster" Target="/ppt/notesMasters/notesMaster1.xml" Id="R226fe022f2cb4b7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494a8bf5b124e74" /><Relationship Type="http://schemas.openxmlformats.org/officeDocument/2006/relationships/notesMaster" Target="/ppt/notesMasters/notesMaster1.xml" Id="R5aeb53c95353493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4e3d5a26a144fc0" /><Relationship Type="http://schemas.openxmlformats.org/officeDocument/2006/relationships/notesMaster" Target="/ppt/notesMasters/notesMaster1.xml" Id="Rd9bcfdd3a8004d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8d6014c1e8c4c5d" /><Relationship Type="http://schemas.openxmlformats.org/officeDocument/2006/relationships/notesMaster" Target="/ppt/notesMasters/notesMaster1.xml" Id="R8b594ede645742f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bc1cdfcf51f4224" /><Relationship Type="http://schemas.openxmlformats.org/officeDocument/2006/relationships/notesMaster" Target="/ppt/notesMasters/notesMaster1.xml" Id="Rb9eb0572d9fd447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e1372b6ab7a4844" /><Relationship Type="http://schemas.openxmlformats.org/officeDocument/2006/relationships/notesMaster" Target="/ppt/notesMasters/notesMaster1.xml" Id="Ra63dbe1ac786466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7c04384ba1e4475" /><Relationship Type="http://schemas.openxmlformats.org/officeDocument/2006/relationships/notesMaster" Target="/ppt/notesMasters/notesMaster1.xml" Id="Rb27459c7235644a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08e29ab41234f80" /><Relationship Type="http://schemas.openxmlformats.org/officeDocument/2006/relationships/notesMaster" Target="/ppt/notesMasters/notesMaster1.xml" Id="R1676c765ee004a8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9e955325fb74ce1" /><Relationship Type="http://schemas.openxmlformats.org/officeDocument/2006/relationships/notesMaster" Target="/ppt/notesMasters/notesMaster1.xml" Id="R47848dd2c2b0402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a1a65799d9e4032" /><Relationship Type="http://schemas.openxmlformats.org/officeDocument/2006/relationships/notesMaster" Target="/ppt/notesMasters/notesMaster1.xml" Id="R2d4ebf89b6e940a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0a6e77db3ac4890" /><Relationship Type="http://schemas.openxmlformats.org/officeDocument/2006/relationships/image" Target="/ppt/media/image.png" Id="R762689485b904754" /><Relationship Type="http://schemas.openxmlformats.org/officeDocument/2006/relationships/image" Target="/ppt/media/image2.png" Id="R17e945bcdca042b0" /><Relationship Type="http://schemas.openxmlformats.org/officeDocument/2006/relationships/image" Target="/ppt/media/image.jpeg" Id="R674f684856ff4b5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eeb1ee9207545b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62689485b90475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7e945bcdca042b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4f684856ff4b5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4fe8f4436bd4e53" /><Relationship Type="http://schemas.openxmlformats.org/officeDocument/2006/relationships/slideLayout" Target="/ppt/slideLayouts/slideLayout1.xml" Id="R1477921c4b184a9a" /><Relationship Type="http://schemas.openxmlformats.org/officeDocument/2006/relationships/slideLayout" Target="/ppt/slideLayouts/slideLayout2.xml" Id="R7a59c82d8dc044b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477921c4b184a9a"/>
    <p:sldLayoutId xmlns:r="http://schemas.openxmlformats.org/officeDocument/2006/relationships" id="2147483650" r:id="R7a59c82d8dc044b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3fc4472e084ecd" /><Relationship Type="http://schemas.openxmlformats.org/officeDocument/2006/relationships/notesSlide" Target="/ppt/notesSlides/notesSlide1.xml" Id="R0308ea5898e047b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ca13f62a0f4196" /><Relationship Type="http://schemas.openxmlformats.org/officeDocument/2006/relationships/notesSlide" Target="/ppt/notesSlides/notesSlide2.xml" Id="R3618fe34d1bd4cd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393e789d1f4172" /><Relationship Type="http://schemas.openxmlformats.org/officeDocument/2006/relationships/notesSlide" Target="/ppt/notesSlides/notesSlide3.xml" Id="R3dbb0dfe6a874b4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1c944a8d7042cd" /><Relationship Type="http://schemas.openxmlformats.org/officeDocument/2006/relationships/notesSlide" Target="/ppt/notesSlides/notesSlide4.xml" Id="R0eeac45213ff478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9387cd49144ae0" /><Relationship Type="http://schemas.openxmlformats.org/officeDocument/2006/relationships/notesSlide" Target="/ppt/notesSlides/notesSlide5.xml" Id="R6db6e3f0f748415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7a3029ba244759" /><Relationship Type="http://schemas.openxmlformats.org/officeDocument/2006/relationships/notesSlide" Target="/ppt/notesSlides/notesSlide6.xml" Id="Rf3162309e278444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b0e64e02044d4" /><Relationship Type="http://schemas.openxmlformats.org/officeDocument/2006/relationships/notesSlide" Target="/ppt/notesSlides/notesSlide7.xml" Id="Rd5f19c9cbfba43a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7c3104d5a74dbd" /><Relationship Type="http://schemas.openxmlformats.org/officeDocument/2006/relationships/notesSlide" Target="/ppt/notesSlides/notesSlide8.xml" Id="R6267ef9a2637470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bfbf7ea6c245dc" /><Relationship Type="http://schemas.openxmlformats.org/officeDocument/2006/relationships/notesSlide" Target="/ppt/notesSlides/notesSlide9.xml" Id="R82aa0f6c2bc840d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c7c3fc458940e5" /><Relationship Type="http://schemas.openxmlformats.org/officeDocument/2006/relationships/notesSlide" Target="/ppt/notesSlides/notesSlide10.xml" Id="R413c412da4b74e4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8:1  |  Psalms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大衛的詩，交與伶長。用迦特樂器。 耶和華－我們的主啊， 你的名在全地何其美！ 你將你的榮耀彰顯於天。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Gittith, A Psalm of David. O LORD our Lord, how excellent is thy name in all the earth! who hast set thy glory above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8:2  |  Psalms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你因敵人的緣故， 從嬰孩和吃奶的口中， 建立了能力， 使仇敵和報仇的閉口無言。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the mouth of babes and sucklings hast thou ordained strength because of thine enemies, that thou mightest still the enemy and the avenger.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8:3  |  Psalms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我觀看你指頭所造的天， 並你所陳設的月亮星宿，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consider thy heavens, the work of thy fingers, the moon and the stars, which thou hast ordained;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8:4  |  Psalms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[便說]：人算甚麼，你竟顧念他！ 世人算甚麼，你竟眷顧他！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man, that thou art mindful of him? and the son of man, that thou visitest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8:5  |  Psalms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你叫他比天使微小一點， 並賜他榮耀尊貴為冠冕。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made him a little lower than the angels, and hast crowned him with glory and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8:6  |  Psalms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你派他管理你手所造的， 使萬物，就是一切的牛羊、 田野的獸、空中的鳥、海裏的魚， 凡經行海道的，都服在他的腳下。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madest him to have dominion over the works of thy hands; thou hast put all things under his feet: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8:7  |  Psalms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（和合本節號合併）你派他管理你手所造的， 使萬物，就是一切的牛羊、 田野的獸、空中的鳥、海裏的魚， 凡經行海道的，都服在他的腳下。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sheep and oxen, yea, and the beasts of the field;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8:8  |  Psalms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（和合本節號合併）你派他管理你手所造的， 使萬物，就是一切的牛羊、 田野的獸、空中的鳥、海裏的魚， 凡經行海道的，都服在他的腳下。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fowl of the air, and the fish of the sea, and whatsoever passeth through the paths of the seas.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8:9  |  Psalms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耶和華－我們的主啊， 你的名在全地何其美！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our Lord, how excellent is thy name in all the earth!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2026-08-26T10:28:39.9110000Z</dcterms:created>
  <dcterms:modified xsi:type="dcterms:W3CDTF">2026-08-26T10:28:39.9110000Z</dcterms:modified>
</coreProperties>
</file>