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4af36b673b345c0" /><Relationship Type="http://schemas.openxmlformats.org/officeDocument/2006/relationships/extended-properties" Target="/docProps/app.xml" Id="R51e0149e5faa493c" /><Relationship Type="http://schemas.openxmlformats.org/officeDocument/2006/relationships/officeDocument" Target="/ppt/presentation.xml" Id="R1a905080b19848f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d29226714d44645"/>
  </p:sldMasterIdLst>
  <p:notesMasterIdLst>
    <p:notesMasterId xmlns:r="http://schemas.openxmlformats.org/officeDocument/2006/relationships" r:id="R9c30da387ef84023"/>
  </p:notesMasterIdLst>
  <p:sldIdLst>
    <p:sldId xmlns:r="http://schemas.openxmlformats.org/officeDocument/2006/relationships" id="256" r:id="R5af7c4d2f64a4594"/>
    <p:sldId xmlns:r="http://schemas.openxmlformats.org/officeDocument/2006/relationships" id="257" r:id="Re0935582411c425e"/>
    <p:sldId xmlns:r="http://schemas.openxmlformats.org/officeDocument/2006/relationships" id="258" r:id="Rf2e672d2b4394d50"/>
    <p:sldId xmlns:r="http://schemas.openxmlformats.org/officeDocument/2006/relationships" id="259" r:id="R1d59fb7d37b7457a"/>
    <p:sldId xmlns:r="http://schemas.openxmlformats.org/officeDocument/2006/relationships" id="260" r:id="Rffa3f54cfb8e4a59"/>
    <p:sldId xmlns:r="http://schemas.openxmlformats.org/officeDocument/2006/relationships" id="261" r:id="R96164df69b94491e"/>
    <p:sldId xmlns:r="http://schemas.openxmlformats.org/officeDocument/2006/relationships" id="262" r:id="Rc782c6c55c624fe4"/>
    <p:sldId xmlns:r="http://schemas.openxmlformats.org/officeDocument/2006/relationships" id="263" r:id="Rb9dbc0f18c28407a"/>
    <p:sldId xmlns:r="http://schemas.openxmlformats.org/officeDocument/2006/relationships" id="264" r:id="R511066f2d3204f7f"/>
    <p:sldId xmlns:r="http://schemas.openxmlformats.org/officeDocument/2006/relationships" id="265" r:id="Rb6ff7fa6038c4660"/>
    <p:sldId xmlns:r="http://schemas.openxmlformats.org/officeDocument/2006/relationships" id="266" r:id="R2c63f43957d644da"/>
    <p:sldId xmlns:r="http://schemas.openxmlformats.org/officeDocument/2006/relationships" id="267" r:id="R04f058c3a874468a"/>
    <p:sldId xmlns:r="http://schemas.openxmlformats.org/officeDocument/2006/relationships" id="268" r:id="R3f6d1b5381c344f0"/>
    <p:sldId xmlns:r="http://schemas.openxmlformats.org/officeDocument/2006/relationships" id="269" r:id="Rf3c5f3ae6ba842a0"/>
    <p:sldId xmlns:r="http://schemas.openxmlformats.org/officeDocument/2006/relationships" id="270" r:id="R681e41d98a3348e6"/>
    <p:sldId xmlns:r="http://schemas.openxmlformats.org/officeDocument/2006/relationships" id="271" r:id="Reaae861c6af44466"/>
    <p:sldId xmlns:r="http://schemas.openxmlformats.org/officeDocument/2006/relationships" id="272" r:id="R0731afaee38b474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af7b1ad00fe4872" /><Relationship Type="http://schemas.openxmlformats.org/officeDocument/2006/relationships/slideMaster" Target="/ppt/slideMasters/slideMaster1.xml" Id="R5d29226714d44645" /><Relationship Type="http://schemas.openxmlformats.org/officeDocument/2006/relationships/notesMaster" Target="/ppt/notesMasters/notesMaster1.xml" Id="R9c30da387ef84023" /><Relationship Type="http://schemas.openxmlformats.org/officeDocument/2006/relationships/presProps" Target="/ppt/presProps.xml" Id="Rfcc9042f37744952" /><Relationship Type="http://schemas.openxmlformats.org/officeDocument/2006/relationships/tableStyles" Target="/ppt/tableStyles.xml" Id="R483637650098463c" /><Relationship Type="http://schemas.openxmlformats.org/officeDocument/2006/relationships/slide" Target="/ppt/slides/slide1.xml" Id="R5af7c4d2f64a4594" /><Relationship Type="http://schemas.openxmlformats.org/officeDocument/2006/relationships/slide" Target="/ppt/slides/slide2.xml" Id="Re0935582411c425e" /><Relationship Type="http://schemas.openxmlformats.org/officeDocument/2006/relationships/slide" Target="/ppt/slides/slide3.xml" Id="Rf2e672d2b4394d50" /><Relationship Type="http://schemas.openxmlformats.org/officeDocument/2006/relationships/slide" Target="/ppt/slides/slide4.xml" Id="R1d59fb7d37b7457a" /><Relationship Type="http://schemas.openxmlformats.org/officeDocument/2006/relationships/slide" Target="/ppt/slides/slide5.xml" Id="Rffa3f54cfb8e4a59" /><Relationship Type="http://schemas.openxmlformats.org/officeDocument/2006/relationships/slide" Target="/ppt/slides/slide6.xml" Id="R96164df69b94491e" /><Relationship Type="http://schemas.openxmlformats.org/officeDocument/2006/relationships/slide" Target="/ppt/slides/slide7.xml" Id="Rc782c6c55c624fe4" /><Relationship Type="http://schemas.openxmlformats.org/officeDocument/2006/relationships/slide" Target="/ppt/slides/slide8.xml" Id="Rb9dbc0f18c28407a" /><Relationship Type="http://schemas.openxmlformats.org/officeDocument/2006/relationships/slide" Target="/ppt/slides/slide9.xml" Id="R511066f2d3204f7f" /><Relationship Type="http://schemas.openxmlformats.org/officeDocument/2006/relationships/slide" Target="/ppt/slides/slide10.xml" Id="Rb6ff7fa6038c4660" /><Relationship Type="http://schemas.openxmlformats.org/officeDocument/2006/relationships/slide" Target="/ppt/slides/slide11.xml" Id="R2c63f43957d644da" /><Relationship Type="http://schemas.openxmlformats.org/officeDocument/2006/relationships/slide" Target="/ppt/slides/slide12.xml" Id="R04f058c3a874468a" /><Relationship Type="http://schemas.openxmlformats.org/officeDocument/2006/relationships/slide" Target="/ppt/slides/slide13.xml" Id="R3f6d1b5381c344f0" /><Relationship Type="http://schemas.openxmlformats.org/officeDocument/2006/relationships/slide" Target="/ppt/slides/slide14.xml" Id="Rf3c5f3ae6ba842a0" /><Relationship Type="http://schemas.openxmlformats.org/officeDocument/2006/relationships/slide" Target="/ppt/slides/slide15.xml" Id="R681e41d98a3348e6" /><Relationship Type="http://schemas.openxmlformats.org/officeDocument/2006/relationships/slide" Target="/ppt/slides/slide16.xml" Id="Reaae861c6af44466" /><Relationship Type="http://schemas.openxmlformats.org/officeDocument/2006/relationships/slide" Target="/ppt/slides/slide17.xml" Id="R0731afaee38b474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9c19e9c7880494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3b794349b8c47ca" /><Relationship Type="http://schemas.openxmlformats.org/officeDocument/2006/relationships/notesMaster" Target="/ppt/notesMasters/notesMaster1.xml" Id="Rf9c39444f7ae4ae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88cd9d87ec34642" /><Relationship Type="http://schemas.openxmlformats.org/officeDocument/2006/relationships/notesMaster" Target="/ppt/notesMasters/notesMaster1.xml" Id="Rb2627c084509463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44958e098ba4865" /><Relationship Type="http://schemas.openxmlformats.org/officeDocument/2006/relationships/notesMaster" Target="/ppt/notesMasters/notesMaster1.xml" Id="Re803ff6718124bb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e39c16b711442be" /><Relationship Type="http://schemas.openxmlformats.org/officeDocument/2006/relationships/notesMaster" Target="/ppt/notesMasters/notesMaster1.xml" Id="Rf67011c12a81406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b06362ea10b4f1b" /><Relationship Type="http://schemas.openxmlformats.org/officeDocument/2006/relationships/notesMaster" Target="/ppt/notesMasters/notesMaster1.xml" Id="R8c18087bd59246c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a34dc9b7de2491c" /><Relationship Type="http://schemas.openxmlformats.org/officeDocument/2006/relationships/notesMaster" Target="/ppt/notesMasters/notesMaster1.xml" Id="R851032f585af465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74682847d034854" /><Relationship Type="http://schemas.openxmlformats.org/officeDocument/2006/relationships/notesMaster" Target="/ppt/notesMasters/notesMaster1.xml" Id="R29f2a6f2934443e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6a4588ddf29438d" /><Relationship Type="http://schemas.openxmlformats.org/officeDocument/2006/relationships/notesMaster" Target="/ppt/notesMasters/notesMaster1.xml" Id="R13d125b5e41b4a0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83f4e6023594d3e" /><Relationship Type="http://schemas.openxmlformats.org/officeDocument/2006/relationships/notesMaster" Target="/ppt/notesMasters/notesMaster1.xml" Id="R5d6538c2ecc144f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42ef568452f4568" /><Relationship Type="http://schemas.openxmlformats.org/officeDocument/2006/relationships/notesMaster" Target="/ppt/notesMasters/notesMaster1.xml" Id="R19a224ceaa32495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6100b8ce0cd4cb6" /><Relationship Type="http://schemas.openxmlformats.org/officeDocument/2006/relationships/notesMaster" Target="/ppt/notesMasters/notesMaster1.xml" Id="R24900ac454f448a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e1d0817e8a544f0" /><Relationship Type="http://schemas.openxmlformats.org/officeDocument/2006/relationships/notesMaster" Target="/ppt/notesMasters/notesMaster1.xml" Id="R8e9d0444efef455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77fac01bea14a96" /><Relationship Type="http://schemas.openxmlformats.org/officeDocument/2006/relationships/notesMaster" Target="/ppt/notesMasters/notesMaster1.xml" Id="R2c755350e0434bb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1e5614bf67d43e3" /><Relationship Type="http://schemas.openxmlformats.org/officeDocument/2006/relationships/notesMaster" Target="/ppt/notesMasters/notesMaster1.xml" Id="R007714c4fc5d4bd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23a50889ce44360" /><Relationship Type="http://schemas.openxmlformats.org/officeDocument/2006/relationships/notesMaster" Target="/ppt/notesMasters/notesMaster1.xml" Id="R6481b962777b4b6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e102f73881042dd" /><Relationship Type="http://schemas.openxmlformats.org/officeDocument/2006/relationships/notesMaster" Target="/ppt/notesMasters/notesMaster1.xml" Id="Rf574770a05ee47b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ced66c8feec497a" /><Relationship Type="http://schemas.openxmlformats.org/officeDocument/2006/relationships/notesMaster" Target="/ppt/notesMasters/notesMaster1.xml" Id="Rb85c574bf82440a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660836da2444abd" /><Relationship Type="http://schemas.openxmlformats.org/officeDocument/2006/relationships/image" Target="/ppt/media/image.png" Id="Ra79ca555928f4349" /><Relationship Type="http://schemas.openxmlformats.org/officeDocument/2006/relationships/image" Target="/ppt/media/image2.png" Id="R8b5ab36479a64e17" /><Relationship Type="http://schemas.openxmlformats.org/officeDocument/2006/relationships/image" Target="/ppt/media/image.jpeg" Id="R48495e63ff1f4c2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9533c2b925d4ff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79ca555928f434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b5ab36479a64e1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495e63ff1f4c2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32bc8a92158490b" /><Relationship Type="http://schemas.openxmlformats.org/officeDocument/2006/relationships/slideLayout" Target="/ppt/slideLayouts/slideLayout1.xml" Id="R388aa13dd55b4adb" /><Relationship Type="http://schemas.openxmlformats.org/officeDocument/2006/relationships/slideLayout" Target="/ppt/slideLayouts/slideLayout2.xml" Id="R5bc3cd0eb4c3412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8aa13dd55b4adb"/>
    <p:sldLayoutId xmlns:r="http://schemas.openxmlformats.org/officeDocument/2006/relationships" id="2147483650" r:id="R5bc3cd0eb4c3412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12c7c588294fcf" /><Relationship Type="http://schemas.openxmlformats.org/officeDocument/2006/relationships/notesSlide" Target="/ppt/notesSlides/notesSlide1.xml" Id="R90de41d0e5b3448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5c634949a84c73" /><Relationship Type="http://schemas.openxmlformats.org/officeDocument/2006/relationships/notesSlide" Target="/ppt/notesSlides/notesSlide2.xml" Id="R9d681a0e4983490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bdea573f4a41e7" /><Relationship Type="http://schemas.openxmlformats.org/officeDocument/2006/relationships/notesSlide" Target="/ppt/notesSlides/notesSlide3.xml" Id="R9261014085764e1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db7b2eb3744c2b" /><Relationship Type="http://schemas.openxmlformats.org/officeDocument/2006/relationships/notesSlide" Target="/ppt/notesSlides/notesSlide4.xml" Id="R12bdcbc777c445a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f5db19ba5441e7" /><Relationship Type="http://schemas.openxmlformats.org/officeDocument/2006/relationships/notesSlide" Target="/ppt/notesSlides/notesSlide5.xml" Id="R6148146146f34a2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6fa8aa01064887" /><Relationship Type="http://schemas.openxmlformats.org/officeDocument/2006/relationships/notesSlide" Target="/ppt/notesSlides/notesSlide6.xml" Id="R2a18a349e4b340a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ebaf0e2db24d67" /><Relationship Type="http://schemas.openxmlformats.org/officeDocument/2006/relationships/notesSlide" Target="/ppt/notesSlides/notesSlide7.xml" Id="Rc89eeada6b874c8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d6ce25506941a2" /><Relationship Type="http://schemas.openxmlformats.org/officeDocument/2006/relationships/notesSlide" Target="/ppt/notesSlides/notesSlide8.xml" Id="R88f28b05abde4b6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b17e61197f4cef" /><Relationship Type="http://schemas.openxmlformats.org/officeDocument/2006/relationships/notesSlide" Target="/ppt/notesSlides/notesSlide9.xml" Id="Rbc03f8a04c364c4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07e36bbc194b45" /><Relationship Type="http://schemas.openxmlformats.org/officeDocument/2006/relationships/notesSlide" Target="/ppt/notesSlides/notesSlide10.xml" Id="R2193e89dbd35444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14bacc34284709" /><Relationship Type="http://schemas.openxmlformats.org/officeDocument/2006/relationships/notesSlide" Target="/ppt/notesSlides/notesSlide11.xml" Id="R25b5db99a437495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ee04ef2f714838" /><Relationship Type="http://schemas.openxmlformats.org/officeDocument/2006/relationships/notesSlide" Target="/ppt/notesSlides/notesSlide12.xml" Id="Re300d4e13c7147f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f862235abe4ec1" /><Relationship Type="http://schemas.openxmlformats.org/officeDocument/2006/relationships/notesSlide" Target="/ppt/notesSlides/notesSlide13.xml" Id="R7c6352c0cdd2455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abee2163164b61" /><Relationship Type="http://schemas.openxmlformats.org/officeDocument/2006/relationships/notesSlide" Target="/ppt/notesSlides/notesSlide14.xml" Id="Rebe1af0618f14ba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33753bc29942f5" /><Relationship Type="http://schemas.openxmlformats.org/officeDocument/2006/relationships/notesSlide" Target="/ppt/notesSlides/notesSlide15.xml" Id="Rfb90e7fae26c4e3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337e26b9ed4e9f" /><Relationship Type="http://schemas.openxmlformats.org/officeDocument/2006/relationships/notesSlide" Target="/ppt/notesSlides/notesSlide16.xml" Id="Rba718b4a87124f5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0e1b3cf1c54906" /><Relationship Type="http://schemas.openxmlformats.org/officeDocument/2006/relationships/notesSlide" Target="/ppt/notesSlides/notesSlide17.xml" Id="R385a3031577a4b3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  |  Psalms 91:1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住在至高者隱密處的， 必住在全能者的蔭下。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dwelleth in the secret place of the most High shall abide under the shadow of the Almighty.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91:2  |  Psalms 91:2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我要論到耶和華說： 他是我的避難所，是我的山寨， 是我的神，是我所倚靠的。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say of the LORD, He is my refuge and my fortress: my God; in him will I trust.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91:3  |  Psalms 91:3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他必救你脫離捕鳥人的網羅 和毒害的瘟疫。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he shall deliver thee from the snare of the fowler, and from the noisome pestilence.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91:4  |  Psalms 91:4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他必用自己的翎毛遮蔽你； 你要投靠在他的翅膀底下； 他的誠實是大小的盾牌。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cover thee with his feathers, and under his wings shalt thou trust: his truth shall be thy shield and buckler.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91:5  |  Psalms 91:5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你必不怕黑夜的驚駭， 或是白日飛的箭，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be afraid for the terror by night; nor for the arrow that flieth by day;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91:6  |  Psalms 91:6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也不怕黑夜行的瘟疫， 或是午間滅人的毒病。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Nor for the pestilence that walketh in darkness; nor for the destruction that wasteth at noonday.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91:7  |  Psalms 91:7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雖有千人仆倒在你旁邊， 萬人仆倒在你右邊， 這災卻不得臨近你。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thousand shall fall at thy side, and ten thousand at thy right hand; but it shall not come nigh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91:8  |  Psalms 91:8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你惟親眼觀看， 見惡人遭報。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Only with thine eyes shalt thou behold and see the reward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91:9  |  Psalms 91:9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耶和華是我的避難所； 你已將至高者當你的居所，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thou hast made the LORD, which is my refuge, even the most High, thy habitation;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91:10  |  Psalms 91:10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禍患必不臨到你， 災害也不挨近你的帳棚。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shall no evil befall thee, neither shall any plague come nigh thy dwelling.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91:11  |  Psalms 91:11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因他要為你吩咐他的使者， 在你行的一切道路上保護你。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shall give his angels charge over thee, to keep thee in all thy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91:12  |  Psalms 91:12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他們要用手托着你， 免得你的腳碰在石頭上。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bear thee up in their hands, lest thou dash thy foot against a stone.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91:13  |  Psalms 91:13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你要踹在獅子和虺蛇的身上， 踐踏少壯獅子和大蛇。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tread upon the lion and adder: the young lion and the dragon shalt thou trample under feet.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91:14  |  Psalms 91:14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神[說]：因為他專心愛我，我就要搭救他； 因為他知道我的名，我要把他安置在高處。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he hath set his love upon me, therefore will I deliver him: I will set him on high, because he hath known my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91:15  |  Psalms 91:15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他若求告我，我就應允他； 他在急難中，我要與他同在； 我要搭救他，使他尊貴。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call upon me, and I will answer him: I will be with him in trouble; I will deliver him, and honour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91:16  |  Psalms 91:16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我要使他足享長壽， 將我的救恩顯明給他。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long life will I satisfy him, and shew him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2026-08-26T10:31:38.2680000Z</dcterms:created>
  <dcterms:modified xsi:type="dcterms:W3CDTF">2026-08-26T10:31:38.2680000Z</dcterms:modified>
</coreProperties>
</file>