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01ac75dd30874d4c" /><Relationship Type="http://schemas.openxmlformats.org/officeDocument/2006/relationships/extended-properties" Target="/docProps/app.xml" Id="R54cb1d0616ff4f3e" /><Relationship Type="http://schemas.openxmlformats.org/officeDocument/2006/relationships/officeDocument" Target="/ppt/presentation.xml" Id="Rcd6507be714e43d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7a49abe28c3a4914"/>
  </p:sldMasterIdLst>
  <p:notesMasterIdLst>
    <p:notesMasterId xmlns:r="http://schemas.openxmlformats.org/officeDocument/2006/relationships" r:id="R42caabdf726846bf"/>
  </p:notesMasterIdLst>
  <p:sldIdLst>
    <p:sldId xmlns:r="http://schemas.openxmlformats.org/officeDocument/2006/relationships" id="256" r:id="R3b6477f07e204389"/>
    <p:sldId xmlns:r="http://schemas.openxmlformats.org/officeDocument/2006/relationships" id="257" r:id="R1a3289b569e6474c"/>
    <p:sldId xmlns:r="http://schemas.openxmlformats.org/officeDocument/2006/relationships" id="258" r:id="Ra136b5e058344c96"/>
    <p:sldId xmlns:r="http://schemas.openxmlformats.org/officeDocument/2006/relationships" id="259" r:id="R818dc098c7924bdf"/>
    <p:sldId xmlns:r="http://schemas.openxmlformats.org/officeDocument/2006/relationships" id="260" r:id="R97e65ece4fb048a0"/>
    <p:sldId xmlns:r="http://schemas.openxmlformats.org/officeDocument/2006/relationships" id="261" r:id="R68fcfb5ff9f84324"/>
    <p:sldId xmlns:r="http://schemas.openxmlformats.org/officeDocument/2006/relationships" id="262" r:id="R02e2955003da4fb7"/>
    <p:sldId xmlns:r="http://schemas.openxmlformats.org/officeDocument/2006/relationships" id="263" r:id="R66236a566d194c43"/>
    <p:sldId xmlns:r="http://schemas.openxmlformats.org/officeDocument/2006/relationships" id="264" r:id="Rc8fd0b2af8724269"/>
    <p:sldId xmlns:r="http://schemas.openxmlformats.org/officeDocument/2006/relationships" id="265" r:id="R4437605f2a4f4548"/>
    <p:sldId xmlns:r="http://schemas.openxmlformats.org/officeDocument/2006/relationships" id="266" r:id="R57082bbb855b44fd"/>
    <p:sldId xmlns:r="http://schemas.openxmlformats.org/officeDocument/2006/relationships" id="267" r:id="R1c2d9aefe3a44758"/>
    <p:sldId xmlns:r="http://schemas.openxmlformats.org/officeDocument/2006/relationships" id="268" r:id="R264adb7e333c4068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2331c4a8b4074192" /><Relationship Type="http://schemas.openxmlformats.org/officeDocument/2006/relationships/slideMaster" Target="/ppt/slideMasters/slideMaster1.xml" Id="R7a49abe28c3a4914" /><Relationship Type="http://schemas.openxmlformats.org/officeDocument/2006/relationships/notesMaster" Target="/ppt/notesMasters/notesMaster1.xml" Id="R42caabdf726846bf" /><Relationship Type="http://schemas.openxmlformats.org/officeDocument/2006/relationships/presProps" Target="/ppt/presProps.xml" Id="R8c848486f8d74deb" /><Relationship Type="http://schemas.openxmlformats.org/officeDocument/2006/relationships/tableStyles" Target="/ppt/tableStyles.xml" Id="R78a389d75efc47db" /><Relationship Type="http://schemas.openxmlformats.org/officeDocument/2006/relationships/slide" Target="/ppt/slides/slide1.xml" Id="R3b6477f07e204389" /><Relationship Type="http://schemas.openxmlformats.org/officeDocument/2006/relationships/slide" Target="/ppt/slides/slide2.xml" Id="R1a3289b569e6474c" /><Relationship Type="http://schemas.openxmlformats.org/officeDocument/2006/relationships/slide" Target="/ppt/slides/slide3.xml" Id="Ra136b5e058344c96" /><Relationship Type="http://schemas.openxmlformats.org/officeDocument/2006/relationships/slide" Target="/ppt/slides/slide4.xml" Id="R818dc098c7924bdf" /><Relationship Type="http://schemas.openxmlformats.org/officeDocument/2006/relationships/slide" Target="/ppt/slides/slide5.xml" Id="R97e65ece4fb048a0" /><Relationship Type="http://schemas.openxmlformats.org/officeDocument/2006/relationships/slide" Target="/ppt/slides/slide6.xml" Id="R68fcfb5ff9f84324" /><Relationship Type="http://schemas.openxmlformats.org/officeDocument/2006/relationships/slide" Target="/ppt/slides/slide7.xml" Id="R02e2955003da4fb7" /><Relationship Type="http://schemas.openxmlformats.org/officeDocument/2006/relationships/slide" Target="/ppt/slides/slide8.xml" Id="R66236a566d194c43" /><Relationship Type="http://schemas.openxmlformats.org/officeDocument/2006/relationships/slide" Target="/ppt/slides/slide9.xml" Id="Rc8fd0b2af8724269" /><Relationship Type="http://schemas.openxmlformats.org/officeDocument/2006/relationships/slide" Target="/ppt/slides/slide10.xml" Id="R4437605f2a4f4548" /><Relationship Type="http://schemas.openxmlformats.org/officeDocument/2006/relationships/slide" Target="/ppt/slides/slide11.xml" Id="R57082bbb855b44fd" /><Relationship Type="http://schemas.openxmlformats.org/officeDocument/2006/relationships/slide" Target="/ppt/slides/slide12.xml" Id="R1c2d9aefe3a44758" /><Relationship Type="http://schemas.openxmlformats.org/officeDocument/2006/relationships/slide" Target="/ppt/slides/slide13.xml" Id="R264adb7e333c4068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44d14ddb29da4e5a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1606654ec2484eff" /><Relationship Type="http://schemas.openxmlformats.org/officeDocument/2006/relationships/notesMaster" Target="/ppt/notesMasters/notesMaster1.xml" Id="Rf6922651b2e544cc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2aa1392b3174e94" /><Relationship Type="http://schemas.openxmlformats.org/officeDocument/2006/relationships/notesMaster" Target="/ppt/notesMasters/notesMaster1.xml" Id="Rac7be82c333543c3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869bae1d8fae4c8a" /><Relationship Type="http://schemas.openxmlformats.org/officeDocument/2006/relationships/notesMaster" Target="/ppt/notesMasters/notesMaster1.xml" Id="R8baf408a87944326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d2944814cb7427d" /><Relationship Type="http://schemas.openxmlformats.org/officeDocument/2006/relationships/notesMaster" Target="/ppt/notesMasters/notesMaster1.xml" Id="R193c866fa2f64a6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2dd78f81bc4c43c9" /><Relationship Type="http://schemas.openxmlformats.org/officeDocument/2006/relationships/notesMaster" Target="/ppt/notesMasters/notesMaster1.xml" Id="Rf4a9325c438f49e7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e68339d5ed514788" /><Relationship Type="http://schemas.openxmlformats.org/officeDocument/2006/relationships/notesMaster" Target="/ppt/notesMasters/notesMaster1.xml" Id="Rc515016a57e045db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20858394b22e4d53" /><Relationship Type="http://schemas.openxmlformats.org/officeDocument/2006/relationships/notesMaster" Target="/ppt/notesMasters/notesMaster1.xml" Id="Ra85a334344894d64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28ea045611e24d92" /><Relationship Type="http://schemas.openxmlformats.org/officeDocument/2006/relationships/notesMaster" Target="/ppt/notesMasters/notesMaster1.xml" Id="R64d8ac605cfc405e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ad04904598c1414b" /><Relationship Type="http://schemas.openxmlformats.org/officeDocument/2006/relationships/notesMaster" Target="/ppt/notesMasters/notesMaster1.xml" Id="Rfde53ee22a114649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bd38b9de160c4c1b" /><Relationship Type="http://schemas.openxmlformats.org/officeDocument/2006/relationships/notesMaster" Target="/ppt/notesMasters/notesMaster1.xml" Id="R573d235740324f2c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096b8763c14e42f8" /><Relationship Type="http://schemas.openxmlformats.org/officeDocument/2006/relationships/notesMaster" Target="/ppt/notesMasters/notesMaster1.xml" Id="R3ce5cd022c4946e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fc667a2f34984255" /><Relationship Type="http://schemas.openxmlformats.org/officeDocument/2006/relationships/notesMaster" Target="/ppt/notesMasters/notesMaster1.xml" Id="R8f18374015884d6a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17ee754148514a48" /><Relationship Type="http://schemas.openxmlformats.org/officeDocument/2006/relationships/notesMaster" Target="/ppt/notesMasters/notesMaster1.xml" Id="R5d8e5ae1018c45e3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dec51e194644a31" /><Relationship Type="http://schemas.openxmlformats.org/officeDocument/2006/relationships/image" Target="/ppt/media/image.png" Id="Rff382663a108460d" /><Relationship Type="http://schemas.openxmlformats.org/officeDocument/2006/relationships/image" Target="/ppt/media/image2.png" Id="R24815462969941a2" /><Relationship Type="http://schemas.openxmlformats.org/officeDocument/2006/relationships/image" Target="/ppt/media/image.jpeg" Id="R5c3092c34cb0455b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5beb40cca794d6f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ff382663a108460d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24815462969941a2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c3092c34cb0455b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04b0599fd72d4c3a" /><Relationship Type="http://schemas.openxmlformats.org/officeDocument/2006/relationships/slideLayout" Target="/ppt/slideLayouts/slideLayout1.xml" Id="Ra124581119e248c4" /><Relationship Type="http://schemas.openxmlformats.org/officeDocument/2006/relationships/slideLayout" Target="/ppt/slideLayouts/slideLayout2.xml" Id="Rcb3551b5f9a249fa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124581119e248c4"/>
    <p:sldLayoutId xmlns:r="http://schemas.openxmlformats.org/officeDocument/2006/relationships" id="2147483650" r:id="Rcb3551b5f9a249fa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3cbc83ede24471d" /><Relationship Type="http://schemas.openxmlformats.org/officeDocument/2006/relationships/notesSlide" Target="/ppt/notesSlides/notesSlide1.xml" Id="R06638dadca72462b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82e5643de204a50" /><Relationship Type="http://schemas.openxmlformats.org/officeDocument/2006/relationships/notesSlide" Target="/ppt/notesSlides/notesSlide2.xml" Id="R04b937288ce94283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bd81d05a3654699" /><Relationship Type="http://schemas.openxmlformats.org/officeDocument/2006/relationships/notesSlide" Target="/ppt/notesSlides/notesSlide3.xml" Id="Rbfb82031f6b84a90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97fa73dc0974576" /><Relationship Type="http://schemas.openxmlformats.org/officeDocument/2006/relationships/notesSlide" Target="/ppt/notesSlides/notesSlide4.xml" Id="Rd1a08e35b8ab4dc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3fae937e4fe4194" /><Relationship Type="http://schemas.openxmlformats.org/officeDocument/2006/relationships/notesSlide" Target="/ppt/notesSlides/notesSlide5.xml" Id="Rab6c842413db412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2211a46ccde4ca3" /><Relationship Type="http://schemas.openxmlformats.org/officeDocument/2006/relationships/notesSlide" Target="/ppt/notesSlides/notesSlide6.xml" Id="Rdbddb190c6e14690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d259fc9ca64091" /><Relationship Type="http://schemas.openxmlformats.org/officeDocument/2006/relationships/notesSlide" Target="/ppt/notesSlides/notesSlide7.xml" Id="Rff8bf6726cb54e3a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c75528147bd4fc3" /><Relationship Type="http://schemas.openxmlformats.org/officeDocument/2006/relationships/notesSlide" Target="/ppt/notesSlides/notesSlide8.xml" Id="R87fa69d0ee6f4a5f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8aba6492b854a8c" /><Relationship Type="http://schemas.openxmlformats.org/officeDocument/2006/relationships/notesSlide" Target="/ppt/notesSlides/notesSlide9.xml" Id="Rd5f9b631605348a5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17d8a12bfad446a" /><Relationship Type="http://schemas.openxmlformats.org/officeDocument/2006/relationships/notesSlide" Target="/ppt/notesSlides/notesSlide10.xml" Id="R02e3249ddb014aec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8ba17cace754154" /><Relationship Type="http://schemas.openxmlformats.org/officeDocument/2006/relationships/notesSlide" Target="/ppt/notesSlides/notesSlide11.xml" Id="R72c03cc63ceb4770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f2c2c5ca8384fbe" /><Relationship Type="http://schemas.openxmlformats.org/officeDocument/2006/relationships/notesSlide" Target="/ppt/notesSlides/notesSlide12.xml" Id="R2c459a0e8b9b4ca4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0c92ff63bd54f1a" /><Relationship Type="http://schemas.openxmlformats.org/officeDocument/2006/relationships/notesSlide" Target="/ppt/notesSlides/notesSlide13.xml" Id="R2207427444e44bd3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以賽亞書第62章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Isaiah 62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62:1  |  Isaiah 62:1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我因錫安必不靜默， 為耶路撒冷必不息聲， 直到他的公義如光輝發出， 他的救恩如明燈發亮。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Zion’s sake will I not hold my peace, and for Jerusalem’s sake I will not rest, until the righteousness thereof go forth as brightness, and the salvation thereof as a lamp that burneth.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62:2  |  Isaiah 62:2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列國必見你的公義； 列王必見你的榮耀。 你必得新名的稱呼， 是耶和華親口所起的。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Gentiles shall see thy righteousness, and all kings thy glory: and thou shalt be called by a new name, which the mouth of the LORD shall name.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62:3  |  Isaiah 62:3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你在耶和華的手中要作為華冠， 在你神的掌上必作為冕旒。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shalt also be a crown of glory in the hand of the LORD, and a royal diadem in the hand of thy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62:4  |  Isaiah 62:4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0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你必不再稱為「撇棄的」； 你的地也不再稱為「荒涼的」。 你卻要稱為「我所喜悅的」； 你的地也必稱為「有夫之婦」。 因為耶和華喜悅你， 你的地也必歸他。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shalt no more be termed Forsaken; neither shall thy land any more be termed Desolate: but thou shalt be called Hephzi-bah, and thy land Beulah: for the LORD delighteth in thee, and thy land shall be married.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62:5  |  Isaiah 62:5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少年人怎樣娶處女， 你的眾民也要照樣娶你； 新郎怎樣喜悅新婦， 你的神也要照樣喜悅你。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as a young man marrieth a virgin, so shall thy sons marry thee: and as the bridegroom rejoiceth over the bride, so shall thy God rejoice over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62:6  |  Isaiah 62:6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耶路撒冷啊， 我在你城上設立守望的， 他們晝夜必不靜默。 呼籲耶和華的，你們不要歇息，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set watchmen upon thy walls, O Jerusalem, which shall never hold their peace day nor night: ye that make mention of the LORD, keep not silence,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62:7  |  Isaiah 62:7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也不要使他歇息， 直等他建立耶路撒冷， 使耶路撒冷在地上成為可讚美的。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give him no rest, till he establish, and till he make Jerusalem a praise in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62:8  |  Isaiah 62:8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耶和華指着自己的右手和大能的膀臂起誓說： 我必不再將你的五穀給你仇敵作食物； 外邦人也不再喝你勞碌得來的新酒。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hath sworn by his right hand, and by the arm of his strength, Surely I will no more give thy corn to be meat for thine enemies; and the sons of the stranger shall not drink thy wine, for the which thou hast laboured: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62:9  |  Isaiah 62:9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惟有那收割的要吃，並讚美耶和華； 那聚斂的要在我聖所的院內喝。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they that have gathered it shall eat it, and praise the LORD; and they that have brought it together shall drink it in the courts of my holiness.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62:10  |  Isaiah 62:10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你們當從門經過經過， 預備百姓的路； 修築修築大道， 撿去石頭， 為萬民豎立大旗，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Go through, go through the gates; prepare ye the way of the people; cast up, cast up the highway; gather out the stones; lift up a standard for the people.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62:11  |  Isaiah 62:11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看哪，耶和華曾宣告到地極， 對錫安的居民說： 你的拯救者來到。 他的賞賜在他那裏； 他的報應在他面前。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the LORD hath proclaimed unto the end of the world, Say ye to the daughter of Zion, Behold, thy salvation cometh; behold, his reward is with him, and his work before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62:12  |  Isaiah 62:12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人必稱他們為「聖民」，為「耶和華的贖民」； 你也必稱為「被眷顧、不撇棄的城」。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shall call them, The holy people, The redeemed of the LORD: and thou shalt be called, Sought out, A city not forsaken.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2026-08-26T10:39:08.4050000Z</dcterms:created>
  <dcterms:modified xsi:type="dcterms:W3CDTF">2026-08-26T10:39:08.4050000Z</dcterms:modified>
</coreProperties>
</file>