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  <Override PartName="/ppt/slides/slide30.xml" ContentType="application/vnd.openxmlformats-officedocument.presentationml.slide+xml"/>
  <Override PartName="/ppt/notesSlides/notesSlide30.xml" ContentType="application/vnd.openxmlformats-officedocument.presentationml.notesSlide+xml"/>
  <Override PartName="/ppt/slides/slide31.xml" ContentType="application/vnd.openxmlformats-officedocument.presentationml.slide+xml"/>
  <Override PartName="/ppt/notesSlides/notesSlide31.xml" ContentType="application/vnd.openxmlformats-officedocument.presentationml.notesSlide+xml"/>
  <Override PartName="/ppt/slides/slide32.xml" ContentType="application/vnd.openxmlformats-officedocument.presentationml.slide+xml"/>
  <Override PartName="/ppt/notesSlides/notesSlide32.xml" ContentType="application/vnd.openxmlformats-officedocument.presentationml.notesSlide+xml"/>
  <Override PartName="/ppt/slides/slide33.xml" ContentType="application/vnd.openxmlformats-officedocument.presentationml.slide+xml"/>
  <Override PartName="/ppt/notesSlides/notesSlide33.xml" ContentType="application/vnd.openxmlformats-officedocument.presentationml.notesSlide+xml"/>
  <Override PartName="/ppt/slides/slide34.xml" ContentType="application/vnd.openxmlformats-officedocument.presentationml.slide+xml"/>
  <Override PartName="/ppt/notesSlides/notesSlide34.xml" ContentType="application/vnd.openxmlformats-officedocument.presentationml.notesSlide+xml"/>
  <Override PartName="/ppt/slides/slide35.xml" ContentType="application/vnd.openxmlformats-officedocument.presentationml.slide+xml"/>
  <Override PartName="/ppt/notesSlides/notesSlide35.xml" ContentType="application/vnd.openxmlformats-officedocument.presentationml.notesSlide+xml"/>
  <Override PartName="/ppt/slides/slide36.xml" ContentType="application/vnd.openxmlformats-officedocument.presentationml.slide+xml"/>
  <Override PartName="/ppt/notesSlides/notesSlide36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28f4e00c1e8f4274" /><Relationship Type="http://schemas.openxmlformats.org/officeDocument/2006/relationships/extended-properties" Target="/docProps/app.xml" Id="R584b2fc23f054bdf" /><Relationship Type="http://schemas.openxmlformats.org/officeDocument/2006/relationships/officeDocument" Target="/ppt/presentation.xml" Id="R529c4730735a4b89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9fbb5ffac374035"/>
  </p:sldMasterIdLst>
  <p:notesMasterIdLst>
    <p:notesMasterId xmlns:r="http://schemas.openxmlformats.org/officeDocument/2006/relationships" r:id="Rfab8c501d4c6469e"/>
  </p:notesMasterIdLst>
  <p:sldIdLst>
    <p:sldId xmlns:r="http://schemas.openxmlformats.org/officeDocument/2006/relationships" id="256" r:id="R9f7b1c9096a24f7a"/>
    <p:sldId xmlns:r="http://schemas.openxmlformats.org/officeDocument/2006/relationships" id="257" r:id="R959326d1f1924b34"/>
    <p:sldId xmlns:r="http://schemas.openxmlformats.org/officeDocument/2006/relationships" id="258" r:id="R65e9564acace4dd1"/>
    <p:sldId xmlns:r="http://schemas.openxmlformats.org/officeDocument/2006/relationships" id="259" r:id="R9e0bcd6bbae648ff"/>
    <p:sldId xmlns:r="http://schemas.openxmlformats.org/officeDocument/2006/relationships" id="260" r:id="Re89ecc91d20b46f6"/>
    <p:sldId xmlns:r="http://schemas.openxmlformats.org/officeDocument/2006/relationships" id="261" r:id="Rc323aa4596e84205"/>
    <p:sldId xmlns:r="http://schemas.openxmlformats.org/officeDocument/2006/relationships" id="262" r:id="R4af9a2a8c0414c45"/>
    <p:sldId xmlns:r="http://schemas.openxmlformats.org/officeDocument/2006/relationships" id="263" r:id="Rff878c78bbe743cb"/>
    <p:sldId xmlns:r="http://schemas.openxmlformats.org/officeDocument/2006/relationships" id="264" r:id="Red7934b070ec4834"/>
    <p:sldId xmlns:r="http://schemas.openxmlformats.org/officeDocument/2006/relationships" id="265" r:id="R100b3bcbeb9e49c1"/>
    <p:sldId xmlns:r="http://schemas.openxmlformats.org/officeDocument/2006/relationships" id="266" r:id="Rf417719b3cf4472f"/>
    <p:sldId xmlns:r="http://schemas.openxmlformats.org/officeDocument/2006/relationships" id="267" r:id="R7c77d28a6a694aa6"/>
    <p:sldId xmlns:r="http://schemas.openxmlformats.org/officeDocument/2006/relationships" id="268" r:id="Rf5e2441d6ce141cd"/>
    <p:sldId xmlns:r="http://schemas.openxmlformats.org/officeDocument/2006/relationships" id="269" r:id="R19a8a79780d34975"/>
    <p:sldId xmlns:r="http://schemas.openxmlformats.org/officeDocument/2006/relationships" id="270" r:id="R7586fa04a5c14e95"/>
    <p:sldId xmlns:r="http://schemas.openxmlformats.org/officeDocument/2006/relationships" id="271" r:id="Rb4bfeaf9b2014e44"/>
    <p:sldId xmlns:r="http://schemas.openxmlformats.org/officeDocument/2006/relationships" id="272" r:id="R8a35dd7e52254bd8"/>
    <p:sldId xmlns:r="http://schemas.openxmlformats.org/officeDocument/2006/relationships" id="273" r:id="Rf439c68861ad4d06"/>
    <p:sldId xmlns:r="http://schemas.openxmlformats.org/officeDocument/2006/relationships" id="274" r:id="R9ed4bdf10ab5481c"/>
    <p:sldId xmlns:r="http://schemas.openxmlformats.org/officeDocument/2006/relationships" id="275" r:id="R4e473180d3b34ee0"/>
    <p:sldId xmlns:r="http://schemas.openxmlformats.org/officeDocument/2006/relationships" id="276" r:id="Ra0cca30172644862"/>
    <p:sldId xmlns:r="http://schemas.openxmlformats.org/officeDocument/2006/relationships" id="277" r:id="Rcc951ff5f6974345"/>
    <p:sldId xmlns:r="http://schemas.openxmlformats.org/officeDocument/2006/relationships" id="278" r:id="R5235e0813fa04e03"/>
    <p:sldId xmlns:r="http://schemas.openxmlformats.org/officeDocument/2006/relationships" id="279" r:id="Rdc15dd1058a64519"/>
    <p:sldId xmlns:r="http://schemas.openxmlformats.org/officeDocument/2006/relationships" id="280" r:id="R2fe7127160d845ff"/>
    <p:sldId xmlns:r="http://schemas.openxmlformats.org/officeDocument/2006/relationships" id="281" r:id="Rc3b7e5263dc84953"/>
    <p:sldId xmlns:r="http://schemas.openxmlformats.org/officeDocument/2006/relationships" id="282" r:id="R9796b0e3849646aa"/>
    <p:sldId xmlns:r="http://schemas.openxmlformats.org/officeDocument/2006/relationships" id="283" r:id="Rd75f66224b4a4959"/>
    <p:sldId xmlns:r="http://schemas.openxmlformats.org/officeDocument/2006/relationships" id="284" r:id="Rcfa9bce57af44928"/>
    <p:sldId xmlns:r="http://schemas.openxmlformats.org/officeDocument/2006/relationships" id="285" r:id="R9ef3f1a2671f43b3"/>
    <p:sldId xmlns:r="http://schemas.openxmlformats.org/officeDocument/2006/relationships" id="286" r:id="R4c0737f6754b4a77"/>
    <p:sldId xmlns:r="http://schemas.openxmlformats.org/officeDocument/2006/relationships" id="287" r:id="R94e8dbeedbc548f3"/>
    <p:sldId xmlns:r="http://schemas.openxmlformats.org/officeDocument/2006/relationships" id="288" r:id="Rf94321e13b284a43"/>
    <p:sldId xmlns:r="http://schemas.openxmlformats.org/officeDocument/2006/relationships" id="289" r:id="Rf77259745fa24e63"/>
    <p:sldId xmlns:r="http://schemas.openxmlformats.org/officeDocument/2006/relationships" id="290" r:id="R0efef325eb3e4b60"/>
    <p:sldId xmlns:r="http://schemas.openxmlformats.org/officeDocument/2006/relationships" id="291" r:id="R28c5e9e0a4b6488f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70a4be09bc7e4fe4" /><Relationship Type="http://schemas.openxmlformats.org/officeDocument/2006/relationships/slideMaster" Target="/ppt/slideMasters/slideMaster1.xml" Id="Rf9fbb5ffac374035" /><Relationship Type="http://schemas.openxmlformats.org/officeDocument/2006/relationships/notesMaster" Target="/ppt/notesMasters/notesMaster1.xml" Id="Rfab8c501d4c6469e" /><Relationship Type="http://schemas.openxmlformats.org/officeDocument/2006/relationships/presProps" Target="/ppt/presProps.xml" Id="R6b5ca86edcc640bc" /><Relationship Type="http://schemas.openxmlformats.org/officeDocument/2006/relationships/tableStyles" Target="/ppt/tableStyles.xml" Id="R1ee3f0c226864de4" /><Relationship Type="http://schemas.openxmlformats.org/officeDocument/2006/relationships/slide" Target="/ppt/slides/slide1.xml" Id="R9f7b1c9096a24f7a" /><Relationship Type="http://schemas.openxmlformats.org/officeDocument/2006/relationships/slide" Target="/ppt/slides/slide2.xml" Id="R959326d1f1924b34" /><Relationship Type="http://schemas.openxmlformats.org/officeDocument/2006/relationships/slide" Target="/ppt/slides/slide3.xml" Id="R65e9564acace4dd1" /><Relationship Type="http://schemas.openxmlformats.org/officeDocument/2006/relationships/slide" Target="/ppt/slides/slide4.xml" Id="R9e0bcd6bbae648ff" /><Relationship Type="http://schemas.openxmlformats.org/officeDocument/2006/relationships/slide" Target="/ppt/slides/slide5.xml" Id="Re89ecc91d20b46f6" /><Relationship Type="http://schemas.openxmlformats.org/officeDocument/2006/relationships/slide" Target="/ppt/slides/slide6.xml" Id="Rc323aa4596e84205" /><Relationship Type="http://schemas.openxmlformats.org/officeDocument/2006/relationships/slide" Target="/ppt/slides/slide7.xml" Id="R4af9a2a8c0414c45" /><Relationship Type="http://schemas.openxmlformats.org/officeDocument/2006/relationships/slide" Target="/ppt/slides/slide8.xml" Id="Rff878c78bbe743cb" /><Relationship Type="http://schemas.openxmlformats.org/officeDocument/2006/relationships/slide" Target="/ppt/slides/slide9.xml" Id="Red7934b070ec4834" /><Relationship Type="http://schemas.openxmlformats.org/officeDocument/2006/relationships/slide" Target="/ppt/slides/slide10.xml" Id="R100b3bcbeb9e49c1" /><Relationship Type="http://schemas.openxmlformats.org/officeDocument/2006/relationships/slide" Target="/ppt/slides/slide11.xml" Id="Rf417719b3cf4472f" /><Relationship Type="http://schemas.openxmlformats.org/officeDocument/2006/relationships/slide" Target="/ppt/slides/slide12.xml" Id="R7c77d28a6a694aa6" /><Relationship Type="http://schemas.openxmlformats.org/officeDocument/2006/relationships/slide" Target="/ppt/slides/slide13.xml" Id="Rf5e2441d6ce141cd" /><Relationship Type="http://schemas.openxmlformats.org/officeDocument/2006/relationships/slide" Target="/ppt/slides/slide14.xml" Id="R19a8a79780d34975" /><Relationship Type="http://schemas.openxmlformats.org/officeDocument/2006/relationships/slide" Target="/ppt/slides/slide15.xml" Id="R7586fa04a5c14e95" /><Relationship Type="http://schemas.openxmlformats.org/officeDocument/2006/relationships/slide" Target="/ppt/slides/slide16.xml" Id="Rb4bfeaf9b2014e44" /><Relationship Type="http://schemas.openxmlformats.org/officeDocument/2006/relationships/slide" Target="/ppt/slides/slide17.xml" Id="R8a35dd7e52254bd8" /><Relationship Type="http://schemas.openxmlformats.org/officeDocument/2006/relationships/slide" Target="/ppt/slides/slide18.xml" Id="Rf439c68861ad4d06" /><Relationship Type="http://schemas.openxmlformats.org/officeDocument/2006/relationships/slide" Target="/ppt/slides/slide19.xml" Id="R9ed4bdf10ab5481c" /><Relationship Type="http://schemas.openxmlformats.org/officeDocument/2006/relationships/slide" Target="/ppt/slides/slide20.xml" Id="R4e473180d3b34ee0" /><Relationship Type="http://schemas.openxmlformats.org/officeDocument/2006/relationships/slide" Target="/ppt/slides/slide21.xml" Id="Ra0cca30172644862" /><Relationship Type="http://schemas.openxmlformats.org/officeDocument/2006/relationships/slide" Target="/ppt/slides/slide22.xml" Id="Rcc951ff5f6974345" /><Relationship Type="http://schemas.openxmlformats.org/officeDocument/2006/relationships/slide" Target="/ppt/slides/slide23.xml" Id="R5235e0813fa04e03" /><Relationship Type="http://schemas.openxmlformats.org/officeDocument/2006/relationships/slide" Target="/ppt/slides/slide24.xml" Id="Rdc15dd1058a64519" /><Relationship Type="http://schemas.openxmlformats.org/officeDocument/2006/relationships/slide" Target="/ppt/slides/slide25.xml" Id="R2fe7127160d845ff" /><Relationship Type="http://schemas.openxmlformats.org/officeDocument/2006/relationships/slide" Target="/ppt/slides/slide26.xml" Id="Rc3b7e5263dc84953" /><Relationship Type="http://schemas.openxmlformats.org/officeDocument/2006/relationships/slide" Target="/ppt/slides/slide27.xml" Id="R9796b0e3849646aa" /><Relationship Type="http://schemas.openxmlformats.org/officeDocument/2006/relationships/slide" Target="/ppt/slides/slide28.xml" Id="Rd75f66224b4a4959" /><Relationship Type="http://schemas.openxmlformats.org/officeDocument/2006/relationships/slide" Target="/ppt/slides/slide29.xml" Id="Rcfa9bce57af44928" /><Relationship Type="http://schemas.openxmlformats.org/officeDocument/2006/relationships/slide" Target="/ppt/slides/slide30.xml" Id="R9ef3f1a2671f43b3" /><Relationship Type="http://schemas.openxmlformats.org/officeDocument/2006/relationships/slide" Target="/ppt/slides/slide31.xml" Id="R4c0737f6754b4a77" /><Relationship Type="http://schemas.openxmlformats.org/officeDocument/2006/relationships/slide" Target="/ppt/slides/slide32.xml" Id="R94e8dbeedbc548f3" /><Relationship Type="http://schemas.openxmlformats.org/officeDocument/2006/relationships/slide" Target="/ppt/slides/slide33.xml" Id="Rf94321e13b284a43" /><Relationship Type="http://schemas.openxmlformats.org/officeDocument/2006/relationships/slide" Target="/ppt/slides/slide34.xml" Id="Rf77259745fa24e63" /><Relationship Type="http://schemas.openxmlformats.org/officeDocument/2006/relationships/slide" Target="/ppt/slides/slide35.xml" Id="R0efef325eb3e4b60" /><Relationship Type="http://schemas.openxmlformats.org/officeDocument/2006/relationships/slide" Target="/ppt/slides/slide36.xml" Id="R28c5e9e0a4b6488f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00a13f1651ae4bab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b445a9143250449f" /><Relationship Type="http://schemas.openxmlformats.org/officeDocument/2006/relationships/notesMaster" Target="/ppt/notesMasters/notesMaster1.xml" Id="Reeadbaa9bbc5422a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63610ba136894d3d" /><Relationship Type="http://schemas.openxmlformats.org/officeDocument/2006/relationships/notesMaster" Target="/ppt/notesMasters/notesMaster1.xml" Id="Re06d7320bade4e94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87cde3fbe1c04dc5" /><Relationship Type="http://schemas.openxmlformats.org/officeDocument/2006/relationships/notesMaster" Target="/ppt/notesMasters/notesMaster1.xml" Id="Re48416cbe3ab4bb9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2720cf67bdf04073" /><Relationship Type="http://schemas.openxmlformats.org/officeDocument/2006/relationships/notesMaster" Target="/ppt/notesMasters/notesMaster1.xml" Id="Ra5228633d9b544d5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6292883629f14de7" /><Relationship Type="http://schemas.openxmlformats.org/officeDocument/2006/relationships/notesMaster" Target="/ppt/notesMasters/notesMaster1.xml" Id="R7d63037aea784345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6ebec39848d94a60" /><Relationship Type="http://schemas.openxmlformats.org/officeDocument/2006/relationships/notesMaster" Target="/ppt/notesMasters/notesMaster1.xml" Id="R9707cf0be8d041dc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0a3e39f90fc4486d" /><Relationship Type="http://schemas.openxmlformats.org/officeDocument/2006/relationships/notesMaster" Target="/ppt/notesMasters/notesMaster1.xml" Id="Rc8cbb45338e04bf8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93e3339108c24e2f" /><Relationship Type="http://schemas.openxmlformats.org/officeDocument/2006/relationships/notesMaster" Target="/ppt/notesMasters/notesMaster1.xml" Id="Rfb183a8b2a404542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7e41214e4f7b4997" /><Relationship Type="http://schemas.openxmlformats.org/officeDocument/2006/relationships/notesMaster" Target="/ppt/notesMasters/notesMaster1.xml" Id="R6a94e8b01ba94d6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f021e3e073454d01" /><Relationship Type="http://schemas.openxmlformats.org/officeDocument/2006/relationships/notesMaster" Target="/ppt/notesMasters/notesMaster1.xml" Id="R02cd9916672943b0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1fae64a2258d4a9e" /><Relationship Type="http://schemas.openxmlformats.org/officeDocument/2006/relationships/notesMaster" Target="/ppt/notesMasters/notesMaster1.xml" Id="Rdcf94846ccdb4a8f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1700af6a65b540f6" /><Relationship Type="http://schemas.openxmlformats.org/officeDocument/2006/relationships/notesMaster" Target="/ppt/notesMasters/notesMaster1.xml" Id="R87a956cd388e46f4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5b1203c30d5a4868" /><Relationship Type="http://schemas.openxmlformats.org/officeDocument/2006/relationships/notesMaster" Target="/ppt/notesMasters/notesMaster1.xml" Id="R13e4591acc294bee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f8d28952c8c4ed2" /><Relationship Type="http://schemas.openxmlformats.org/officeDocument/2006/relationships/notesMaster" Target="/ppt/notesMasters/notesMaster1.xml" Id="Re930a8e3fa8f48b0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6c81da3f7064497e" /><Relationship Type="http://schemas.openxmlformats.org/officeDocument/2006/relationships/notesMaster" Target="/ppt/notesMasters/notesMaster1.xml" Id="R4195915f01724afa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595c404f2c914ddb" /><Relationship Type="http://schemas.openxmlformats.org/officeDocument/2006/relationships/notesMaster" Target="/ppt/notesMasters/notesMaster1.xml" Id="Reb52d62676a14c7c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795bfccfeb4e41d1" /><Relationship Type="http://schemas.openxmlformats.org/officeDocument/2006/relationships/notesMaster" Target="/ppt/notesMasters/notesMaster1.xml" Id="Rfa0cd5f85dd04779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46f9f8c7b91d4468" /><Relationship Type="http://schemas.openxmlformats.org/officeDocument/2006/relationships/notesMaster" Target="/ppt/notesMasters/notesMaster1.xml" Id="R3edc2d7bb03b4ca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8032d52e58d14ab8" /><Relationship Type="http://schemas.openxmlformats.org/officeDocument/2006/relationships/notesMaster" Target="/ppt/notesMasters/notesMaster1.xml" Id="R525bc401e4194567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2cf592a1b1394b3b" /><Relationship Type="http://schemas.openxmlformats.org/officeDocument/2006/relationships/notesMaster" Target="/ppt/notesMasters/notesMaster1.xml" Id="R2ad02645c03445d2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fc26623efcb1406c" /><Relationship Type="http://schemas.openxmlformats.org/officeDocument/2006/relationships/notesMaster" Target="/ppt/notesMasters/notesMaster1.xml" Id="R5135a61ed970484b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24d4e8dbbacf436f" /><Relationship Type="http://schemas.openxmlformats.org/officeDocument/2006/relationships/notesMaster" Target="/ppt/notesMasters/notesMaster1.xml" Id="Raab49c1e101f48db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948dcd818a2847b0" /><Relationship Type="http://schemas.openxmlformats.org/officeDocument/2006/relationships/notesMaster" Target="/ppt/notesMasters/notesMaster1.xml" Id="R331267f4ce53456c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c2cdbffe7a1a4cb0" /><Relationship Type="http://schemas.openxmlformats.org/officeDocument/2006/relationships/notesMaster" Target="/ppt/notesMasters/notesMaster1.xml" Id="R9f40536d240f4f17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02dc5820871e4dcc" /><Relationship Type="http://schemas.openxmlformats.org/officeDocument/2006/relationships/notesMaster" Target="/ppt/notesMasters/notesMaster1.xml" Id="Re603eba197784034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318016ec9ef24c67" /><Relationship Type="http://schemas.openxmlformats.org/officeDocument/2006/relationships/notesMaster" Target="/ppt/notesMasters/notesMaster1.xml" Id="R388478ee32364f07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a4bceb4567ac4709" /><Relationship Type="http://schemas.openxmlformats.org/officeDocument/2006/relationships/notesMaster" Target="/ppt/notesMasters/notesMaster1.xml" Id="R8c757da5dc794846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c6f5e6c37bac427a" /><Relationship Type="http://schemas.openxmlformats.org/officeDocument/2006/relationships/notesMaster" Target="/ppt/notesMasters/notesMaster1.xml" Id="R4bec89e5546e498f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f49da93923b642ea" /><Relationship Type="http://schemas.openxmlformats.org/officeDocument/2006/relationships/notesMaster" Target="/ppt/notesMasters/notesMaster1.xml" Id="R4c6948da8cc446ea" /></Relationships>
</file>

<file path=ppt/notesSlides/_rels/notesSlide30.xml.rels>&#65279;<?xml version="1.0" encoding="utf-8"?><Relationships xmlns="http://schemas.openxmlformats.org/package/2006/relationships"><Relationship Type="http://schemas.openxmlformats.org/officeDocument/2006/relationships/slide" Target="/ppt/slides/slide30.xml" Id="R1c8391d25d8e4622" /><Relationship Type="http://schemas.openxmlformats.org/officeDocument/2006/relationships/notesMaster" Target="/ppt/notesMasters/notesMaster1.xml" Id="R8d5faade6b8143c5" /></Relationships>
</file>

<file path=ppt/notesSlides/_rels/notesSlide31.xml.rels>&#65279;<?xml version="1.0" encoding="utf-8"?><Relationships xmlns="http://schemas.openxmlformats.org/package/2006/relationships"><Relationship Type="http://schemas.openxmlformats.org/officeDocument/2006/relationships/slide" Target="/ppt/slides/slide31.xml" Id="Rcb6b90120f614aec" /><Relationship Type="http://schemas.openxmlformats.org/officeDocument/2006/relationships/notesMaster" Target="/ppt/notesMasters/notesMaster1.xml" Id="R2fcff928db3e40e6" /></Relationships>
</file>

<file path=ppt/notesSlides/_rels/notesSlide32.xml.rels>&#65279;<?xml version="1.0" encoding="utf-8"?><Relationships xmlns="http://schemas.openxmlformats.org/package/2006/relationships"><Relationship Type="http://schemas.openxmlformats.org/officeDocument/2006/relationships/slide" Target="/ppt/slides/slide32.xml" Id="Rb4ae8a1c0f0d4bef" /><Relationship Type="http://schemas.openxmlformats.org/officeDocument/2006/relationships/notesMaster" Target="/ppt/notesMasters/notesMaster1.xml" Id="R8ec8ebe99e104cf4" /></Relationships>
</file>

<file path=ppt/notesSlides/_rels/notesSlide33.xml.rels>&#65279;<?xml version="1.0" encoding="utf-8"?><Relationships xmlns="http://schemas.openxmlformats.org/package/2006/relationships"><Relationship Type="http://schemas.openxmlformats.org/officeDocument/2006/relationships/slide" Target="/ppt/slides/slide33.xml" Id="R21ae263271ad494b" /><Relationship Type="http://schemas.openxmlformats.org/officeDocument/2006/relationships/notesMaster" Target="/ppt/notesMasters/notesMaster1.xml" Id="R033115ddecbc4783" /></Relationships>
</file>

<file path=ppt/notesSlides/_rels/notesSlide34.xml.rels>&#65279;<?xml version="1.0" encoding="utf-8"?><Relationships xmlns="http://schemas.openxmlformats.org/package/2006/relationships"><Relationship Type="http://schemas.openxmlformats.org/officeDocument/2006/relationships/slide" Target="/ppt/slides/slide34.xml" Id="Rad027c07338f442c" /><Relationship Type="http://schemas.openxmlformats.org/officeDocument/2006/relationships/notesMaster" Target="/ppt/notesMasters/notesMaster1.xml" Id="R17035369a11441e5" /></Relationships>
</file>

<file path=ppt/notesSlides/_rels/notesSlide35.xml.rels>&#65279;<?xml version="1.0" encoding="utf-8"?><Relationships xmlns="http://schemas.openxmlformats.org/package/2006/relationships"><Relationship Type="http://schemas.openxmlformats.org/officeDocument/2006/relationships/slide" Target="/ppt/slides/slide35.xml" Id="R06d176e631804ca7" /><Relationship Type="http://schemas.openxmlformats.org/officeDocument/2006/relationships/notesMaster" Target="/ppt/notesMasters/notesMaster1.xml" Id="R974ee4273c0b4b7f" /></Relationships>
</file>

<file path=ppt/notesSlides/_rels/notesSlide36.xml.rels>&#65279;<?xml version="1.0" encoding="utf-8"?><Relationships xmlns="http://schemas.openxmlformats.org/package/2006/relationships"><Relationship Type="http://schemas.openxmlformats.org/officeDocument/2006/relationships/slide" Target="/ppt/slides/slide36.xml" Id="R4e98b8d65b694977" /><Relationship Type="http://schemas.openxmlformats.org/officeDocument/2006/relationships/notesMaster" Target="/ppt/notesMasters/notesMaster1.xml" Id="Rc16476a5d93b40fc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1306613a775f45de" /><Relationship Type="http://schemas.openxmlformats.org/officeDocument/2006/relationships/image" Target="/ppt/media/image.png" Id="R9d151eaff96942ee" /><Relationship Type="http://schemas.openxmlformats.org/officeDocument/2006/relationships/image" Target="/ppt/media/image2.png" Id="R62351539a55a4ce1" /><Relationship Type="http://schemas.openxmlformats.org/officeDocument/2006/relationships/image" Target="/ppt/media/image.jpeg" Id="Rd836f6ca69e441b6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b63b52a0911642c2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9d151eaff96942ee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62351539a55a4ce1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d836f6ca69e441b6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a6a317662e5242c9" /><Relationship Type="http://schemas.openxmlformats.org/officeDocument/2006/relationships/slideLayout" Target="/ppt/slideLayouts/slideLayout1.xml" Id="R604868c8559a405e" /><Relationship Type="http://schemas.openxmlformats.org/officeDocument/2006/relationships/slideLayout" Target="/ppt/slideLayouts/slideLayout2.xml" Id="Racc856ce58734ef9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604868c8559a405e"/>
    <p:sldLayoutId xmlns:r="http://schemas.openxmlformats.org/officeDocument/2006/relationships" id="2147483650" r:id="Racc856ce58734ef9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4f0c973c9574e1d" /><Relationship Type="http://schemas.openxmlformats.org/officeDocument/2006/relationships/notesSlide" Target="/ppt/notesSlides/notesSlide1.xml" Id="R78cb2d3c4e224ac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2e01729444c43e8" /><Relationship Type="http://schemas.openxmlformats.org/officeDocument/2006/relationships/notesSlide" Target="/ppt/notesSlides/notesSlide2.xml" Id="R691fe28a9fe54002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705a7578ac44ad" /><Relationship Type="http://schemas.openxmlformats.org/officeDocument/2006/relationships/notesSlide" Target="/ppt/notesSlides/notesSlide3.xml" Id="R3ebc86f1d82e49ec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f351e44f0f448d7" /><Relationship Type="http://schemas.openxmlformats.org/officeDocument/2006/relationships/notesSlide" Target="/ppt/notesSlides/notesSlide4.xml" Id="R91a496ee41334b45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4d82f95b6b942cb" /><Relationship Type="http://schemas.openxmlformats.org/officeDocument/2006/relationships/notesSlide" Target="/ppt/notesSlides/notesSlide5.xml" Id="R51200bb0f24443ed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3996f0c1fda4173" /><Relationship Type="http://schemas.openxmlformats.org/officeDocument/2006/relationships/notesSlide" Target="/ppt/notesSlides/notesSlide6.xml" Id="R490a8e4bdd144d65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6915e17e0754b56" /><Relationship Type="http://schemas.openxmlformats.org/officeDocument/2006/relationships/notesSlide" Target="/ppt/notesSlides/notesSlide7.xml" Id="Rfaa931e7697d48c4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d02f12c6daa4ea8" /><Relationship Type="http://schemas.openxmlformats.org/officeDocument/2006/relationships/notesSlide" Target="/ppt/notesSlides/notesSlide8.xml" Id="Rae7ee6d1b8cd429b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1afd95be5134d0d" /><Relationship Type="http://schemas.openxmlformats.org/officeDocument/2006/relationships/notesSlide" Target="/ppt/notesSlides/notesSlide9.xml" Id="R464c204feb9a406b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21b659cb10c40de" /><Relationship Type="http://schemas.openxmlformats.org/officeDocument/2006/relationships/notesSlide" Target="/ppt/notesSlides/notesSlide10.xml" Id="R580fd1edb7e14dae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0d71069409a4a37" /><Relationship Type="http://schemas.openxmlformats.org/officeDocument/2006/relationships/notesSlide" Target="/ppt/notesSlides/notesSlide11.xml" Id="Re7f59d90f667499f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05fa7f72250496d" /><Relationship Type="http://schemas.openxmlformats.org/officeDocument/2006/relationships/notesSlide" Target="/ppt/notesSlides/notesSlide12.xml" Id="R6921dc4e9a4c4f28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189fde687db4307" /><Relationship Type="http://schemas.openxmlformats.org/officeDocument/2006/relationships/notesSlide" Target="/ppt/notesSlides/notesSlide13.xml" Id="Rb25d1151d21c4684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cbc3ba5e8d34d64" /><Relationship Type="http://schemas.openxmlformats.org/officeDocument/2006/relationships/notesSlide" Target="/ppt/notesSlides/notesSlide14.xml" Id="R260681ba0c364b84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eba350e135841cf" /><Relationship Type="http://schemas.openxmlformats.org/officeDocument/2006/relationships/notesSlide" Target="/ppt/notesSlides/notesSlide15.xml" Id="R6ba66ef225cd4890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e725da7fe9b48ac" /><Relationship Type="http://schemas.openxmlformats.org/officeDocument/2006/relationships/notesSlide" Target="/ppt/notesSlides/notesSlide16.xml" Id="Rd730e8d4b5fd4a67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c8bf2befaa24c60" /><Relationship Type="http://schemas.openxmlformats.org/officeDocument/2006/relationships/notesSlide" Target="/ppt/notesSlides/notesSlide17.xml" Id="R788f9e69eea34329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d84430749a142f1" /><Relationship Type="http://schemas.openxmlformats.org/officeDocument/2006/relationships/notesSlide" Target="/ppt/notesSlides/notesSlide18.xml" Id="Rff969d13f29d4012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242013d99cb4847" /><Relationship Type="http://schemas.openxmlformats.org/officeDocument/2006/relationships/notesSlide" Target="/ppt/notesSlides/notesSlide19.xml" Id="R780163e10bbd4686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62477bb951649c2" /><Relationship Type="http://schemas.openxmlformats.org/officeDocument/2006/relationships/notesSlide" Target="/ppt/notesSlides/notesSlide20.xml" Id="R5550b81d14524083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1cf0b60dd474c66" /><Relationship Type="http://schemas.openxmlformats.org/officeDocument/2006/relationships/notesSlide" Target="/ppt/notesSlides/notesSlide21.xml" Id="R87e8592ed19640a9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42351925e734af5" /><Relationship Type="http://schemas.openxmlformats.org/officeDocument/2006/relationships/notesSlide" Target="/ppt/notesSlides/notesSlide22.xml" Id="Rfc287703a29d4670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4ff098427f34b41" /><Relationship Type="http://schemas.openxmlformats.org/officeDocument/2006/relationships/notesSlide" Target="/ppt/notesSlides/notesSlide23.xml" Id="R79c62db839e9413e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66be4a9ff03447b" /><Relationship Type="http://schemas.openxmlformats.org/officeDocument/2006/relationships/notesSlide" Target="/ppt/notesSlides/notesSlide24.xml" Id="R59c59306637e423e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9bb137b3582414b" /><Relationship Type="http://schemas.openxmlformats.org/officeDocument/2006/relationships/notesSlide" Target="/ppt/notesSlides/notesSlide25.xml" Id="Ra22dfd88eca243cc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5db75c0d5b34e59" /><Relationship Type="http://schemas.openxmlformats.org/officeDocument/2006/relationships/notesSlide" Target="/ppt/notesSlides/notesSlide26.xml" Id="R4c5423cd7a3e4506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662adea05542cf" /><Relationship Type="http://schemas.openxmlformats.org/officeDocument/2006/relationships/notesSlide" Target="/ppt/notesSlides/notesSlide27.xml" Id="R145c5ac0f3d74525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816a48146444c42" /><Relationship Type="http://schemas.openxmlformats.org/officeDocument/2006/relationships/notesSlide" Target="/ppt/notesSlides/notesSlide28.xml" Id="Re1f5e8b9f89e4d5d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0aa54ab0b85470f" /><Relationship Type="http://schemas.openxmlformats.org/officeDocument/2006/relationships/notesSlide" Target="/ppt/notesSlides/notesSlide29.xml" Id="R504647e7096f4421" /></Relationships>
</file>

<file path=ppt/slides/_rels/slide3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325a5ce556c4369" /><Relationship Type="http://schemas.openxmlformats.org/officeDocument/2006/relationships/notesSlide" Target="/ppt/notesSlides/notesSlide30.xml" Id="Rc94bddab570e4f31" /></Relationships>
</file>

<file path=ppt/slides/_rels/slide3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5670b927fca4277" /><Relationship Type="http://schemas.openxmlformats.org/officeDocument/2006/relationships/notesSlide" Target="/ppt/notesSlides/notesSlide31.xml" Id="Rb0365bd2d90f4fe0" /></Relationships>
</file>

<file path=ppt/slides/_rels/slide3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f56270ee0a284304" /><Relationship Type="http://schemas.openxmlformats.org/officeDocument/2006/relationships/notesSlide" Target="/ppt/notesSlides/notesSlide32.xml" Id="R18b7144db08d4a7f" /></Relationships>
</file>

<file path=ppt/slides/_rels/slide3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6bde40692ca40de" /><Relationship Type="http://schemas.openxmlformats.org/officeDocument/2006/relationships/notesSlide" Target="/ppt/notesSlides/notesSlide33.xml" Id="R41bec8ffcb4c4614" /></Relationships>
</file>

<file path=ppt/slides/_rels/slide3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d62be563d924895" /><Relationship Type="http://schemas.openxmlformats.org/officeDocument/2006/relationships/notesSlide" Target="/ppt/notesSlides/notesSlide34.xml" Id="Rbe191f5253994d4c" /></Relationships>
</file>

<file path=ppt/slides/_rels/slide3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0554cfd901e4089" /><Relationship Type="http://schemas.openxmlformats.org/officeDocument/2006/relationships/notesSlide" Target="/ppt/notesSlides/notesSlide35.xml" Id="Rf6e0c47159df4caf" /></Relationships>
</file>

<file path=ppt/slides/_rels/slide3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bfda55711add4b33" /><Relationship Type="http://schemas.openxmlformats.org/officeDocument/2006/relationships/notesSlide" Target="/ppt/notesSlides/notesSlide36.xml" Id="R9d05e6650fdc45e4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箴言第23章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Proverbs 23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23:1  |  Proverbs 23:1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你若與官長坐席， 要留意在你面前的是誰。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When thou sittest to eat with a ruler, consider diligently what is before thee: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23:2  |  Proverbs 23:2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你若是貪食的， 就當拿刀放在喉嚨上。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put a knife to thy throat, if thou be a man given to appetite.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23:3  |  Proverbs 23:3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不可貪戀他的美食， 因為是哄人的食物。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desirous of his dainties: for they are deceitful meat.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23:4  |  Proverbs 23:4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不要勞碌求富， 休仗自己的聰明。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Labour not to be rich: cease from thine own wisdom.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23:5  |  Proverbs 23:5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你豈要定睛在虛無的[錢財]上嗎？ 因[錢財]必長翅膀，如鷹向天飛去。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Wilt thou set thine eyes upon that which is not? for riches certainly make themselves wings; they fly away as an eagle toward heaven.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23:6  |  Proverbs 23:6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不要吃惡眼人的飯， 也不要貪他的美味；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Eat thou not the bread of him that hath an evil eye, neither desire thou his dainty meats: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23:7  |  Proverbs 23:7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因為他心怎樣思量， 他為人就是怎樣。 他雖對你說，請吃，請喝， 他的心卻與你相背。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as he thinketh in his heart, so is he: Eat and drink, saith he to thee; but his heart is not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23:8  |  Proverbs 23:8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你所吃的那點食物必吐出來； 你所說的甘美言語也必落空。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morsel which thou hast eaten shalt thou vomit up, and lose thy sweet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23:9  |  Proverbs 23:9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你不要說話給愚昧人聽， 因他必藐視你智慧的言語。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Speak not in the ears of a fool: for he will despise the wisdom of thy words.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23:10  |  Proverbs 23:10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不可挪移古時的地界， 也不可侵入孤兒的田地；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Remove not the old landmark; and enter not into the fields of the fatherless: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23:11  |  Proverbs 23:11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因他們的救贖主大有能力， 他必向你為他們辨屈。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their redeemer is mighty; he shall plead their cause with thee.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23:12  |  Proverbs 23:12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你要留心領受訓誨， 側耳聽從知識的言語。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Apply thine heart unto instruction, and thine ears to the words of knowledge.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23:13  |  Proverbs 23:13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不可不管教孩童； 你用杖打他，他必不至於死。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Withhold not correction from the child: for if thou beatest him with the rod, he shall not die.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23:14  |  Proverbs 23:14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你要用杖打他， 就可以救他的靈魂免下陰間。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Thou shalt beat him with the rod, and shalt deliver his soul from hell.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23:15  |  Proverbs 23:15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我兒，你心若存智慧， 我的心也甚歡喜。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if thine heart be wise, my heart shall rejoice, even mine.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23:16  |  Proverbs 23:16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你的嘴若說正直話， 我的心腸也必快樂。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my reins shall rejoice, when thy lips speak right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23:17  |  Proverbs 23:17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你心中不要嫉妒罪人， 只要終日敬畏耶和華；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Let not thine heart envy sinners: but be thou in the fear of the LORD all the day long.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23:18  |  Proverbs 23:18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因為至終必有善報， 你的指望也不致斷絕。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surely there is an end; and thine expectation shall not be cut off.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23:19  |  Proverbs 23:19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我兒，你當聽，當存智慧， 好在正道上引導你的心。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 thou, my son, and be wise, and guide thine heart in the way.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23:20  |  Proverbs 23:20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好飲酒的，好吃肉的， 不要與他們來往；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Be not among winebibbers; among riotous eaters of flesh: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23:21  |  Proverbs 23:21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因為好酒貪食的，必致貧窮； 好睡覺的，必穿破爛衣服。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 drunkard and the glutton shall come to poverty: and drowsiness shall clothe a man with rags.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23:22  |  Proverbs 23:22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你要聽從生你的父親； 你母親老了，也不可藐視她。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Hearken unto thy father that begat thee, and despise not thy mother when she is old.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23:23  |  Proverbs 23:23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你當買真理； 就是智慧、訓誨，和聰明也都不可賣。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Buy the truth, and sell it not; also wisdom, and instruction, and understanding.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23:24  |  Proverbs 23:24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義人的父親必大得快樂； 人生智慧的兒子，必因他歡喜。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father of the righteous shall greatly rejoice: and he that begetteth a wise child shall have joy of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23:25  |  Proverbs 23:25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你要使父母歡喜， 使生你的快樂。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Thy father and thy mother shall be glad, and she that bare thee shall rejoice.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23:26  |  Proverbs 23:26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我兒，要將你的心歸我； 你的眼目也要喜悅我的道路。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My son, give me thine heart, and let thine eyes observe my ways.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23:27  |  Proverbs 23:27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妓女是深坑； 外女是窄阱。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a whore is a deep ditch; and a strange woman is a narrow pit.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23:28  |  Proverbs 23:28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她埋伏好像強盜； 她使人中多有奸詐的。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She also lieth in wait as for a prey, and increaseth the transgressors among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23:29  |  Proverbs 23:29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誰有禍患？誰有憂愁？ 誰有爭鬥？誰有哀歎？ 誰無故受傷？誰眼目紅赤？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hath woe? who hath sorrow? who hath contentions? who hath babbling? who hath wounds without cause? who hath redness of eyes?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23:30  |  Proverbs 23:30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就是那流連飲酒、 常去尋找調和酒的人。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that tarry long at the wine; they that go to seek mixed wine.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23:31  |  Proverbs 23:31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酒發紅，在杯中閃爍， 你不可觀看， [雖然]下咽舒暢， 終久是咬你如蛇，刺你如毒蛇。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Look not thou upon the wine when it is red, when it giveth his colour in the cup, when it moveth itself aright.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23:32  |  Proverbs 23:32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（和合本節號合併）酒發紅，在杯中閃爍， 你不可觀看， [雖然]下咽舒暢， 終久是咬你如蛇，刺你如毒蛇。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At the last it biteth like a serpent, and stingeth like an adder.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23:33  |  Proverbs 23:33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你眼必看見異怪的事； 你心必發出乖謬的話。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Thine eyes shall behold strange women, and thine heart shall utter perverse things.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23:34  |  Proverbs 23:34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你必像躺在海中， 或像臥在桅杆上。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Yea, thou shalt be as he that lieth down in the midst of the sea, or as he that lieth upon the top of a mast.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箴言 23:35  |  Proverbs 23:35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[你必]說：人打我，我卻未受傷； 人鞭打我，我竟不覺得。 我幾時清醒，我仍去尋酒。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They have stricken me, shalt thou say, and I was not sick; they have beaten me, and I felt it not: when shall I awake? I will seek it yet again.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2026-08-26T10:34:47.4190000Z</dcterms:created>
  <dcterms:modified xsi:type="dcterms:W3CDTF">2026-08-26T10:34:47.4190000Z</dcterms:modified>
</coreProperties>
</file>