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5ba3b0eba5a473c" /><Relationship Type="http://schemas.openxmlformats.org/officeDocument/2006/relationships/extended-properties" Target="/docProps/app.xml" Id="R21dae4116df649c8" /><Relationship Type="http://schemas.openxmlformats.org/officeDocument/2006/relationships/officeDocument" Target="/ppt/presentation.xml" Id="R36a045d54858457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4697403465e4a6d"/>
  </p:sldMasterIdLst>
  <p:notesMasterIdLst>
    <p:notesMasterId xmlns:r="http://schemas.openxmlformats.org/officeDocument/2006/relationships" r:id="R817f1942b6384ee7"/>
  </p:notesMasterIdLst>
  <p:sldIdLst>
    <p:sldId xmlns:r="http://schemas.openxmlformats.org/officeDocument/2006/relationships" id="256" r:id="Rd3175ce105514b8d"/>
    <p:sldId xmlns:r="http://schemas.openxmlformats.org/officeDocument/2006/relationships" id="257" r:id="Rc506ce179fe04a83"/>
    <p:sldId xmlns:r="http://schemas.openxmlformats.org/officeDocument/2006/relationships" id="258" r:id="R07a48385a0714e1b"/>
    <p:sldId xmlns:r="http://schemas.openxmlformats.org/officeDocument/2006/relationships" id="259" r:id="R7f29dff2fbba4cee"/>
    <p:sldId xmlns:r="http://schemas.openxmlformats.org/officeDocument/2006/relationships" id="260" r:id="R522f0158e16b4023"/>
    <p:sldId xmlns:r="http://schemas.openxmlformats.org/officeDocument/2006/relationships" id="261" r:id="Rb05128bd9f424e3d"/>
    <p:sldId xmlns:r="http://schemas.openxmlformats.org/officeDocument/2006/relationships" id="262" r:id="Rb09181b482284e77"/>
    <p:sldId xmlns:r="http://schemas.openxmlformats.org/officeDocument/2006/relationships" id="263" r:id="R760a5a3015874a79"/>
    <p:sldId xmlns:r="http://schemas.openxmlformats.org/officeDocument/2006/relationships" id="264" r:id="Rae613e5f8ed642da"/>
    <p:sldId xmlns:r="http://schemas.openxmlformats.org/officeDocument/2006/relationships" id="265" r:id="Rf03fcb7301cc4e82"/>
    <p:sldId xmlns:r="http://schemas.openxmlformats.org/officeDocument/2006/relationships" id="266" r:id="R997429f2364b4f08"/>
    <p:sldId xmlns:r="http://schemas.openxmlformats.org/officeDocument/2006/relationships" id="267" r:id="R919f4b110f5a48ae"/>
    <p:sldId xmlns:r="http://schemas.openxmlformats.org/officeDocument/2006/relationships" id="268" r:id="R2d05ca49b65b4c5b"/>
    <p:sldId xmlns:r="http://schemas.openxmlformats.org/officeDocument/2006/relationships" id="269" r:id="R85dea9a4bfe947d3"/>
    <p:sldId xmlns:r="http://schemas.openxmlformats.org/officeDocument/2006/relationships" id="270" r:id="R9267941604b74350"/>
    <p:sldId xmlns:r="http://schemas.openxmlformats.org/officeDocument/2006/relationships" id="271" r:id="R2f9cfb5aae8546b7"/>
    <p:sldId xmlns:r="http://schemas.openxmlformats.org/officeDocument/2006/relationships" id="272" r:id="R4481d39a4ae0454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10a66ae2140482f" /><Relationship Type="http://schemas.openxmlformats.org/officeDocument/2006/relationships/slideMaster" Target="/ppt/slideMasters/slideMaster1.xml" Id="R24697403465e4a6d" /><Relationship Type="http://schemas.openxmlformats.org/officeDocument/2006/relationships/notesMaster" Target="/ppt/notesMasters/notesMaster1.xml" Id="R817f1942b6384ee7" /><Relationship Type="http://schemas.openxmlformats.org/officeDocument/2006/relationships/presProps" Target="/ppt/presProps.xml" Id="R7f319de944b04633" /><Relationship Type="http://schemas.openxmlformats.org/officeDocument/2006/relationships/tableStyles" Target="/ppt/tableStyles.xml" Id="Ra096d8ece5f249ed" /><Relationship Type="http://schemas.openxmlformats.org/officeDocument/2006/relationships/slide" Target="/ppt/slides/slide1.xml" Id="Rd3175ce105514b8d" /><Relationship Type="http://schemas.openxmlformats.org/officeDocument/2006/relationships/slide" Target="/ppt/slides/slide2.xml" Id="Rc506ce179fe04a83" /><Relationship Type="http://schemas.openxmlformats.org/officeDocument/2006/relationships/slide" Target="/ppt/slides/slide3.xml" Id="R07a48385a0714e1b" /><Relationship Type="http://schemas.openxmlformats.org/officeDocument/2006/relationships/slide" Target="/ppt/slides/slide4.xml" Id="R7f29dff2fbba4cee" /><Relationship Type="http://schemas.openxmlformats.org/officeDocument/2006/relationships/slide" Target="/ppt/slides/slide5.xml" Id="R522f0158e16b4023" /><Relationship Type="http://schemas.openxmlformats.org/officeDocument/2006/relationships/slide" Target="/ppt/slides/slide6.xml" Id="Rb05128bd9f424e3d" /><Relationship Type="http://schemas.openxmlformats.org/officeDocument/2006/relationships/slide" Target="/ppt/slides/slide7.xml" Id="Rb09181b482284e77" /><Relationship Type="http://schemas.openxmlformats.org/officeDocument/2006/relationships/slide" Target="/ppt/slides/slide8.xml" Id="R760a5a3015874a79" /><Relationship Type="http://schemas.openxmlformats.org/officeDocument/2006/relationships/slide" Target="/ppt/slides/slide9.xml" Id="Rae613e5f8ed642da" /><Relationship Type="http://schemas.openxmlformats.org/officeDocument/2006/relationships/slide" Target="/ppt/slides/slide10.xml" Id="Rf03fcb7301cc4e82" /><Relationship Type="http://schemas.openxmlformats.org/officeDocument/2006/relationships/slide" Target="/ppt/slides/slide11.xml" Id="R997429f2364b4f08" /><Relationship Type="http://schemas.openxmlformats.org/officeDocument/2006/relationships/slide" Target="/ppt/slides/slide12.xml" Id="R919f4b110f5a48ae" /><Relationship Type="http://schemas.openxmlformats.org/officeDocument/2006/relationships/slide" Target="/ppt/slides/slide13.xml" Id="R2d05ca49b65b4c5b" /><Relationship Type="http://schemas.openxmlformats.org/officeDocument/2006/relationships/slide" Target="/ppt/slides/slide14.xml" Id="R85dea9a4bfe947d3" /><Relationship Type="http://schemas.openxmlformats.org/officeDocument/2006/relationships/slide" Target="/ppt/slides/slide15.xml" Id="R9267941604b74350" /><Relationship Type="http://schemas.openxmlformats.org/officeDocument/2006/relationships/slide" Target="/ppt/slides/slide16.xml" Id="R2f9cfb5aae8546b7" /><Relationship Type="http://schemas.openxmlformats.org/officeDocument/2006/relationships/slide" Target="/ppt/slides/slide17.xml" Id="R4481d39a4ae0454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e6cf7e5a663448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1ba8f3239bf4c4c" /><Relationship Type="http://schemas.openxmlformats.org/officeDocument/2006/relationships/notesMaster" Target="/ppt/notesMasters/notesMaster1.xml" Id="Ree9a2eb669384e3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58d685786cf43df" /><Relationship Type="http://schemas.openxmlformats.org/officeDocument/2006/relationships/notesMaster" Target="/ppt/notesMasters/notesMaster1.xml" Id="R03b67f05c3f7425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9728108e4d04493" /><Relationship Type="http://schemas.openxmlformats.org/officeDocument/2006/relationships/notesMaster" Target="/ppt/notesMasters/notesMaster1.xml" Id="R440370b1f4ec47d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687784c6d024bbc" /><Relationship Type="http://schemas.openxmlformats.org/officeDocument/2006/relationships/notesMaster" Target="/ppt/notesMasters/notesMaster1.xml" Id="R6f529f33fc3a494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6396b0d423040dd" /><Relationship Type="http://schemas.openxmlformats.org/officeDocument/2006/relationships/notesMaster" Target="/ppt/notesMasters/notesMaster1.xml" Id="Rf2632864e9624f1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2a7d439d82b4aae" /><Relationship Type="http://schemas.openxmlformats.org/officeDocument/2006/relationships/notesMaster" Target="/ppt/notesMasters/notesMaster1.xml" Id="R5e28ce14087e45b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71dd67943274677" /><Relationship Type="http://schemas.openxmlformats.org/officeDocument/2006/relationships/notesMaster" Target="/ppt/notesMasters/notesMaster1.xml" Id="R59877a73c58e44a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cbb71f5582d4454" /><Relationship Type="http://schemas.openxmlformats.org/officeDocument/2006/relationships/notesMaster" Target="/ppt/notesMasters/notesMaster1.xml" Id="R792984769d3b4e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249a994453d46b9" /><Relationship Type="http://schemas.openxmlformats.org/officeDocument/2006/relationships/notesMaster" Target="/ppt/notesMasters/notesMaster1.xml" Id="R78d9793f4f7b42f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6c3543533d64994" /><Relationship Type="http://schemas.openxmlformats.org/officeDocument/2006/relationships/notesMaster" Target="/ppt/notesMasters/notesMaster1.xml" Id="R2e95ed8a7622497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c1d1a1d52514446" /><Relationship Type="http://schemas.openxmlformats.org/officeDocument/2006/relationships/notesMaster" Target="/ppt/notesMasters/notesMaster1.xml" Id="R4f9b7af60205462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7c1b4ae9f9049f7" /><Relationship Type="http://schemas.openxmlformats.org/officeDocument/2006/relationships/notesMaster" Target="/ppt/notesMasters/notesMaster1.xml" Id="R8d1de18ed7244ae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3d36683357843ee" /><Relationship Type="http://schemas.openxmlformats.org/officeDocument/2006/relationships/notesMaster" Target="/ppt/notesMasters/notesMaster1.xml" Id="R68bad370bd6f45a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7cdfcce2d1a40ff" /><Relationship Type="http://schemas.openxmlformats.org/officeDocument/2006/relationships/notesMaster" Target="/ppt/notesMasters/notesMaster1.xml" Id="Rb29b3b14415e458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12b1e54d5c24405" /><Relationship Type="http://schemas.openxmlformats.org/officeDocument/2006/relationships/notesMaster" Target="/ppt/notesMasters/notesMaster1.xml" Id="R666c7b9c6c0a486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7297dc6dbf44a5b" /><Relationship Type="http://schemas.openxmlformats.org/officeDocument/2006/relationships/notesMaster" Target="/ppt/notesMasters/notesMaster1.xml" Id="R79eae6d59a334b0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a1fad4c63cf4ee9" /><Relationship Type="http://schemas.openxmlformats.org/officeDocument/2006/relationships/notesMaster" Target="/ppt/notesMasters/notesMaster1.xml" Id="Ra3d62ec297dd41c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ef91ccaa09347d2" /><Relationship Type="http://schemas.openxmlformats.org/officeDocument/2006/relationships/image" Target="/ppt/media/image.png" Id="Ra53804eb09dd444f" /><Relationship Type="http://schemas.openxmlformats.org/officeDocument/2006/relationships/image" Target="/ppt/media/image2.png" Id="R6123f167d2f54a3c" /><Relationship Type="http://schemas.openxmlformats.org/officeDocument/2006/relationships/image" Target="/ppt/media/image.jpeg" Id="R81ff8a8d932149a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d57d14458ba482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53804eb09dd444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123f167d2f54a3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ff8a8d932149a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6f8ebfe288e4015" /><Relationship Type="http://schemas.openxmlformats.org/officeDocument/2006/relationships/slideLayout" Target="/ppt/slideLayouts/slideLayout1.xml" Id="R0a1104e920e34800" /><Relationship Type="http://schemas.openxmlformats.org/officeDocument/2006/relationships/slideLayout" Target="/ppt/slideLayouts/slideLayout2.xml" Id="R23ee0939f7934de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a1104e920e34800"/>
    <p:sldLayoutId xmlns:r="http://schemas.openxmlformats.org/officeDocument/2006/relationships" id="2147483650" r:id="R23ee0939f7934de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18793a83524080" /><Relationship Type="http://schemas.openxmlformats.org/officeDocument/2006/relationships/notesSlide" Target="/ppt/notesSlides/notesSlide1.xml" Id="R87536fd1f962441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9abb08efe548fe" /><Relationship Type="http://schemas.openxmlformats.org/officeDocument/2006/relationships/notesSlide" Target="/ppt/notesSlides/notesSlide2.xml" Id="Rd09693046ad9442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8fb871a500439a" /><Relationship Type="http://schemas.openxmlformats.org/officeDocument/2006/relationships/notesSlide" Target="/ppt/notesSlides/notesSlide3.xml" Id="Rc4c061ca8f3a40c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a494093bf94bcc" /><Relationship Type="http://schemas.openxmlformats.org/officeDocument/2006/relationships/notesSlide" Target="/ppt/notesSlides/notesSlide4.xml" Id="Rbbaa185a19f64be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0db1edceca459f" /><Relationship Type="http://schemas.openxmlformats.org/officeDocument/2006/relationships/notesSlide" Target="/ppt/notesSlides/notesSlide5.xml" Id="R151c7d4191b3472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9a917104634481" /><Relationship Type="http://schemas.openxmlformats.org/officeDocument/2006/relationships/notesSlide" Target="/ppt/notesSlides/notesSlide6.xml" Id="R64212313ac8c474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bf3b49f16143ec" /><Relationship Type="http://schemas.openxmlformats.org/officeDocument/2006/relationships/notesSlide" Target="/ppt/notesSlides/notesSlide7.xml" Id="R7bb6e6a88de0410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3730bb2c8c45e5" /><Relationship Type="http://schemas.openxmlformats.org/officeDocument/2006/relationships/notesSlide" Target="/ppt/notesSlides/notesSlide8.xml" Id="Ra690797cc95246f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b043634129410b" /><Relationship Type="http://schemas.openxmlformats.org/officeDocument/2006/relationships/notesSlide" Target="/ppt/notesSlides/notesSlide9.xml" Id="R425cb611138841d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f3a614dc944ea9" /><Relationship Type="http://schemas.openxmlformats.org/officeDocument/2006/relationships/notesSlide" Target="/ppt/notesSlides/notesSlide10.xml" Id="R06a3a62b23814f3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aab979dded4051" /><Relationship Type="http://schemas.openxmlformats.org/officeDocument/2006/relationships/notesSlide" Target="/ppt/notesSlides/notesSlide11.xml" Id="Rd38cf0cfbf6e41a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e704e5dc5847b0" /><Relationship Type="http://schemas.openxmlformats.org/officeDocument/2006/relationships/notesSlide" Target="/ppt/notesSlides/notesSlide12.xml" Id="R9b6a456e97384d1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ae4db6c9914bcc" /><Relationship Type="http://schemas.openxmlformats.org/officeDocument/2006/relationships/notesSlide" Target="/ppt/notesSlides/notesSlide13.xml" Id="R73c63da1afc5491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ba2135b60541b8" /><Relationship Type="http://schemas.openxmlformats.org/officeDocument/2006/relationships/notesSlide" Target="/ppt/notesSlides/notesSlide14.xml" Id="Re0693d326ffd47f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60b7349eef44d7" /><Relationship Type="http://schemas.openxmlformats.org/officeDocument/2006/relationships/notesSlide" Target="/ppt/notesSlides/notesSlide15.xml" Id="Rae14d970926e4a7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0dfd61658c4baf" /><Relationship Type="http://schemas.openxmlformats.org/officeDocument/2006/relationships/notesSlide" Target="/ppt/notesSlides/notesSlide16.xml" Id="Rdedc057a773841d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92982b603a4797" /><Relationship Type="http://schemas.openxmlformats.org/officeDocument/2006/relationships/notesSlide" Target="/ppt/notesSlides/notesSlide17.xml" Id="Rd00c8eb781d4456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  |  Amos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 摩押三番四次地犯罪， 我必不免去她的刑罰； 因為她將以東王的骸骨焚燒成灰。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LORD; For three transgressions of Moab, and for four, I will not turn away the punishment thereof; because he burned the bones of the king of Edom into lime: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2:2  |  Amos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我卻要降火在摩押， 燒滅加略的宮殿。 摩押必在鬨嚷吶喊吹角之中死亡。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send a fire upon Moab, and it shall devour the palaces of Kerioth: and Moab shall die with tumult, with shouting, and with the sound of the trumpet: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2:3  |  Amos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我必剪除摩押中的審判者， 將其中的一切首領和他一同殺戮。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cut off the judge from the midst thereof, and will slay all the princes thereof with him,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2:4  |  Amos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 猶大人三番四次地犯罪， 我必不免去他們的刑罰； 因為他們厭棄耶和華的訓誨， 不遵守他的律例。 他們列祖所隨從虛假的[偶像]使他們走迷了。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LORD; For three transgressions of Judah, and for four, I will not turn away the punishment thereof; because they have despised the law of the LORD, and have not kept his commandments, and their lies caused them to err, after the which their fathers have walked: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2:5  |  Amos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我卻要降火在猶大， 燒滅耶路撒冷的宮殿。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send a fire upon Judah, and it shall devour the palaces of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2:6  |  Amos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 以色列人三番四次地犯罪， 我必不免去他們的刑罰； 因他們為銀子賣了義人， 為一雙鞋賣了窮人。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LORD; For three transgressions of Israel, and for four, I will not turn away the punishment thereof; because they sold the righteous for silver, and the poor for a pair of shoes;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2:7  |  Amos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他們見窮人頭上所蒙的灰也都垂涎， 阻礙謙卑人的道路。 父子同一個女子行淫， 褻瀆我的聖名。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pant after the dust of the earth on the head of the poor, and turn aside the way of the meek: and a man and his father will go in unto the same maid, to profane my holy name: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2:8  |  Amos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他們在各壇旁鋪人所當的衣服，臥在其上， 又在他們神的廟中喝受罰之人的酒。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lay themselves down upon clothes laid to pledge by every altar, and they drink the wine of the condemned in the house of their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2:9  |  Amos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我從以色列人面前除滅亞摩利人。 他雖高大如香柏樹，堅固如橡樹， 我卻上滅他的果子，下絕他的根本。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destroyed I the Amorite before them, whose height was like the height of the cedars, and he was strong as the oaks; yet I destroyed his fruit from above, and his roots from beneath.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2:10  |  Amos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我也將你們從埃及地領上來， 在曠野引導你們四十年， 使你們得亞摩利人之地為業。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I brought you up from the land of Egypt, and led you forty years through the wilderness, to possess the land of the Amorite.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2:11  |  Amos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我從你們子弟中興起先知， 又從你們少年人中興起拿細耳人。 以色列人哪，不是這樣嗎？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raised up of your sons for prophets, and of your young men for Nazarites. Is it not even thus, O ye children of Israel?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2:12  |  Amos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你們卻給拿細耳人酒喝， 囑咐先知說：不要說預言。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gave the Nazarites wine to drink; and commanded the prophets, saying, Prophesy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2:13  |  Amos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看哪，在你們所住之地，我必壓[你們]， 如同裝滿禾捆的車壓[物]一樣。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am pressed under you, as a cart is pressed that is full of sheaves.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2:14  |  Amos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快跑的不能逃脫； 有力的不能用力； 剛勇的也不能自救。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flight shall perish from the swift, and the strong shall not strengthen his force, neither shall the mighty deliver himself: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2:15  |  Amos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拿弓的不能站立； 腿快的不能逃脫； 騎馬的也不能自救。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shall he stand that handleth the bow; and he that is swift of foot shall not deliver himself: neither shall he that rideth the horse deliver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2:16  |  Amos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到那日，勇士中最有膽量的， 必赤身逃跑。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is courageous among the mighty shall flee away naked in that day,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2026-08-26T14:01:49.5710000Z</dcterms:created>
  <dcterms:modified xsi:type="dcterms:W3CDTF">2026-08-26T14:01:49.5710000Z</dcterms:modified>
</coreProperties>
</file>