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f61a46351c74209" /><Relationship Type="http://schemas.openxmlformats.org/officeDocument/2006/relationships/extended-properties" Target="/docProps/app.xml" Id="R6dee20ecd9d94ad7" /><Relationship Type="http://schemas.openxmlformats.org/officeDocument/2006/relationships/officeDocument" Target="/ppt/presentation.xml" Id="R27303b99f42e450d" /></Relationships>
</file>

<file path=ppt/presentation.xml><?xml version="1.0" encoding="utf-8"?>
<p:presentation xmlns:p="http://schemas.openxmlformats.org/presentationml/2006/main">
  <p:sldMasterIdLst>
    <p:sldMasterId xmlns:r="http://schemas.openxmlformats.org/officeDocument/2006/relationships" id="2147483648" r:id="R37893ce8e66a4320"/>
  </p:sldMasterIdLst>
  <p:notesMasterIdLst>
    <p:notesMasterId xmlns:r="http://schemas.openxmlformats.org/officeDocument/2006/relationships" r:id="R425d4ea4d6f64c62"/>
  </p:notesMasterIdLst>
  <p:sldIdLst>
    <p:sldId xmlns:r="http://schemas.openxmlformats.org/officeDocument/2006/relationships" id="256" r:id="Ra409e95ecf2e4181"/>
    <p:sldId xmlns:r="http://schemas.openxmlformats.org/officeDocument/2006/relationships" id="257" r:id="R83808fbb9cee4e01"/>
    <p:sldId xmlns:r="http://schemas.openxmlformats.org/officeDocument/2006/relationships" id="258" r:id="R12d31e3fc2ad4bd5"/>
    <p:sldId xmlns:r="http://schemas.openxmlformats.org/officeDocument/2006/relationships" id="259" r:id="R0b34406b7f1e4f4d"/>
    <p:sldId xmlns:r="http://schemas.openxmlformats.org/officeDocument/2006/relationships" id="260" r:id="R0d944969f51f4087"/>
    <p:sldId xmlns:r="http://schemas.openxmlformats.org/officeDocument/2006/relationships" id="261" r:id="R64414a83f25f4779"/>
    <p:sldId xmlns:r="http://schemas.openxmlformats.org/officeDocument/2006/relationships" id="262" r:id="R442d9b21e8a649e5"/>
    <p:sldId xmlns:r="http://schemas.openxmlformats.org/officeDocument/2006/relationships" id="263" r:id="R9240b1a68a8544ef"/>
    <p:sldId xmlns:r="http://schemas.openxmlformats.org/officeDocument/2006/relationships" id="264" r:id="R4aaafe088e82460d"/>
    <p:sldId xmlns:r="http://schemas.openxmlformats.org/officeDocument/2006/relationships" id="265" r:id="R5fc8298e784b4208"/>
    <p:sldId xmlns:r="http://schemas.openxmlformats.org/officeDocument/2006/relationships" id="266" r:id="R78782dd8d5204a70"/>
    <p:sldId xmlns:r="http://schemas.openxmlformats.org/officeDocument/2006/relationships" id="267" r:id="R8bf64dc4ec3a469d"/>
    <p:sldId xmlns:r="http://schemas.openxmlformats.org/officeDocument/2006/relationships" id="268" r:id="Rc2f63b33383b4a8c"/>
    <p:sldId xmlns:r="http://schemas.openxmlformats.org/officeDocument/2006/relationships" id="269" r:id="R2c9b262c6ce7481d"/>
    <p:sldId xmlns:r="http://schemas.openxmlformats.org/officeDocument/2006/relationships" id="270" r:id="Rc2c57c1daaa34980"/>
    <p:sldId xmlns:r="http://schemas.openxmlformats.org/officeDocument/2006/relationships" id="271" r:id="R47273ac584b84d8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37912afc2d6490a" /><Relationship Type="http://schemas.openxmlformats.org/officeDocument/2006/relationships/slideMaster" Target="/ppt/slideMasters/slideMaster1.xml" Id="R37893ce8e66a4320" /><Relationship Type="http://schemas.openxmlformats.org/officeDocument/2006/relationships/notesMaster" Target="/ppt/notesMasters/notesMaster1.xml" Id="R425d4ea4d6f64c62" /><Relationship Type="http://schemas.openxmlformats.org/officeDocument/2006/relationships/presProps" Target="/ppt/presProps.xml" Id="R265705f129724182" /><Relationship Type="http://schemas.openxmlformats.org/officeDocument/2006/relationships/tableStyles" Target="/ppt/tableStyles.xml" Id="Rec4e1ab38ef84b52" /><Relationship Type="http://schemas.openxmlformats.org/officeDocument/2006/relationships/slide" Target="/ppt/slides/slide1.xml" Id="Ra409e95ecf2e4181" /><Relationship Type="http://schemas.openxmlformats.org/officeDocument/2006/relationships/slide" Target="/ppt/slides/slide2.xml" Id="R83808fbb9cee4e01" /><Relationship Type="http://schemas.openxmlformats.org/officeDocument/2006/relationships/slide" Target="/ppt/slides/slide3.xml" Id="R12d31e3fc2ad4bd5" /><Relationship Type="http://schemas.openxmlformats.org/officeDocument/2006/relationships/slide" Target="/ppt/slides/slide4.xml" Id="R0b34406b7f1e4f4d" /><Relationship Type="http://schemas.openxmlformats.org/officeDocument/2006/relationships/slide" Target="/ppt/slides/slide5.xml" Id="R0d944969f51f4087" /><Relationship Type="http://schemas.openxmlformats.org/officeDocument/2006/relationships/slide" Target="/ppt/slides/slide6.xml" Id="R64414a83f25f4779" /><Relationship Type="http://schemas.openxmlformats.org/officeDocument/2006/relationships/slide" Target="/ppt/slides/slide7.xml" Id="R442d9b21e8a649e5" /><Relationship Type="http://schemas.openxmlformats.org/officeDocument/2006/relationships/slide" Target="/ppt/slides/slide8.xml" Id="R9240b1a68a8544ef" /><Relationship Type="http://schemas.openxmlformats.org/officeDocument/2006/relationships/slide" Target="/ppt/slides/slide9.xml" Id="R4aaafe088e82460d" /><Relationship Type="http://schemas.openxmlformats.org/officeDocument/2006/relationships/slide" Target="/ppt/slides/slide10.xml" Id="R5fc8298e784b4208" /><Relationship Type="http://schemas.openxmlformats.org/officeDocument/2006/relationships/slide" Target="/ppt/slides/slide11.xml" Id="R78782dd8d5204a70" /><Relationship Type="http://schemas.openxmlformats.org/officeDocument/2006/relationships/slide" Target="/ppt/slides/slide12.xml" Id="R8bf64dc4ec3a469d" /><Relationship Type="http://schemas.openxmlformats.org/officeDocument/2006/relationships/slide" Target="/ppt/slides/slide13.xml" Id="Rc2f63b33383b4a8c" /><Relationship Type="http://schemas.openxmlformats.org/officeDocument/2006/relationships/slide" Target="/ppt/slides/slide14.xml" Id="R2c9b262c6ce7481d" /><Relationship Type="http://schemas.openxmlformats.org/officeDocument/2006/relationships/slide" Target="/ppt/slides/slide15.xml" Id="Rc2c57c1daaa34980" /><Relationship Type="http://schemas.openxmlformats.org/officeDocument/2006/relationships/slide" Target="/ppt/slides/slide16.xml" Id="R47273ac584b84d8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5fafae2b33645f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e3dc66183964550" /><Relationship Type="http://schemas.openxmlformats.org/officeDocument/2006/relationships/notesMaster" Target="/ppt/notesMasters/notesMaster1.xml" Id="R3d349f9fc1fb498c" /></Relationships>
</file>

<file path=ppt/notesSlides/_rels/notesSlide2.xml.rels>&#65279;<?xml version="1.0" encoding="utf-8"?><Relationships xmlns="http://schemas.openxmlformats.org/package/2006/relationships"><Relationship Type="http://schemas.openxmlformats.org/officeDocument/2006/relationships/slide" Target="/ppt/slides/slide2.xml" Id="R352fc665261c402b" /><Relationship Type="http://schemas.openxmlformats.org/officeDocument/2006/relationships/notesMaster" Target="/ppt/notesMasters/notesMaster1.xml" Id="Rb77832dcd5ed4ca3" /></Relationships>
</file>

<file path=ppt/notesSlides/_rels/notesSlide3.xml.rels>&#65279;<?xml version="1.0" encoding="utf-8"?><Relationships xmlns="http://schemas.openxmlformats.org/package/2006/relationships"><Relationship Type="http://schemas.openxmlformats.org/officeDocument/2006/relationships/slide" Target="/ppt/slides/slide3.xml" Id="Rd1fa13ea301a48d1" /><Relationship Type="http://schemas.openxmlformats.org/officeDocument/2006/relationships/notesMaster" Target="/ppt/notesMasters/notesMaster1.xml" Id="R73d3a2feb51f4609" /></Relationships>
</file>

<file path=ppt/notesSlides/_rels/notesSlide4.xml.rels>&#65279;<?xml version="1.0" encoding="utf-8"?><Relationships xmlns="http://schemas.openxmlformats.org/package/2006/relationships"><Relationship Type="http://schemas.openxmlformats.org/officeDocument/2006/relationships/slide" Target="/ppt/slides/slide4.xml" Id="Rb0b60f6447b44e0e" /><Relationship Type="http://schemas.openxmlformats.org/officeDocument/2006/relationships/notesMaster" Target="/ppt/notesMasters/notesMaster1.xml" Id="Red69701acffb47f9" /></Relationships>
</file>

<file path=ppt/notesSlides/_rels/notesSlide5.xml.rels>&#65279;<?xml version="1.0" encoding="utf-8"?><Relationships xmlns="http://schemas.openxmlformats.org/package/2006/relationships"><Relationship Type="http://schemas.openxmlformats.org/officeDocument/2006/relationships/slide" Target="/ppt/slides/slide5.xml" Id="R31bc3ad334654a39" /><Relationship Type="http://schemas.openxmlformats.org/officeDocument/2006/relationships/notesMaster" Target="/ppt/notesMasters/notesMaster1.xml" Id="Rb02eed40cad84428" /></Relationships>
</file>

<file path=ppt/notesSlides/_rels/notesSlide6.xml.rels>&#65279;<?xml version="1.0" encoding="utf-8"?><Relationships xmlns="http://schemas.openxmlformats.org/package/2006/relationships"><Relationship Type="http://schemas.openxmlformats.org/officeDocument/2006/relationships/slide" Target="/ppt/slides/slide6.xml" Id="R6256352831244785" /><Relationship Type="http://schemas.openxmlformats.org/officeDocument/2006/relationships/notesMaster" Target="/ppt/notesMasters/notesMaster1.xml" Id="R3947e9c4d4ba4a7a" /></Relationships>
</file>

<file path=ppt/notesSlides/_rels/notesSlide7.xml.rels>&#65279;<?xml version="1.0" encoding="utf-8"?><Relationships xmlns="http://schemas.openxmlformats.org/package/2006/relationships"><Relationship Type="http://schemas.openxmlformats.org/officeDocument/2006/relationships/slide" Target="/ppt/slides/slide7.xml" Id="R580fc2f7a1954464" /><Relationship Type="http://schemas.openxmlformats.org/officeDocument/2006/relationships/notesMaster" Target="/ppt/notesMasters/notesMaster1.xml" Id="R15f6ccfb85284c4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da3297f35074433" /><Relationship Type="http://schemas.openxmlformats.org/officeDocument/2006/relationships/notesMaster" Target="/ppt/notesMasters/notesMaster1.xml" Id="R957443fad01d4a75" /></Relationships>
</file>

<file path=ppt/notesSlides/_rels/notesSlide9.xml.rels>&#65279;<?xml version="1.0" encoding="utf-8"?><Relationships xmlns="http://schemas.openxmlformats.org/package/2006/relationships"><Relationship Type="http://schemas.openxmlformats.org/officeDocument/2006/relationships/slide" Target="/ppt/slides/slide9.xml" Id="Re2b76b81cb2b449e" /><Relationship Type="http://schemas.openxmlformats.org/officeDocument/2006/relationships/notesMaster" Target="/ppt/notesMasters/notesMaster1.xml" Id="R3608bd714a4c4c0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615aa0825c2408e" /><Relationship Type="http://schemas.openxmlformats.org/officeDocument/2006/relationships/notesMaster" Target="/ppt/notesMasters/notesMaster1.xml" Id="Rdcb21042a0a0490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01f41676e834e27" /><Relationship Type="http://schemas.openxmlformats.org/officeDocument/2006/relationships/notesMaster" Target="/ppt/notesMasters/notesMaster1.xml" Id="R3305b679ebd14e8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874a73d402a4ccf" /><Relationship Type="http://schemas.openxmlformats.org/officeDocument/2006/relationships/notesMaster" Target="/ppt/notesMasters/notesMaster1.xml" Id="R8999099517d844b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2242290bea64080" /><Relationship Type="http://schemas.openxmlformats.org/officeDocument/2006/relationships/notesMaster" Target="/ppt/notesMasters/notesMaster1.xml" Id="Rb1042542ad10438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54e5fa37a554c1b" /><Relationship Type="http://schemas.openxmlformats.org/officeDocument/2006/relationships/notesMaster" Target="/ppt/notesMasters/notesMaster1.xml" Id="Rafca50aa70b94db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67047e5c4b14e30" /><Relationship Type="http://schemas.openxmlformats.org/officeDocument/2006/relationships/notesMaster" Target="/ppt/notesMasters/notesMaster1.xml" Id="R122018a6e3ff4c8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c2b18797df44591" /><Relationship Type="http://schemas.openxmlformats.org/officeDocument/2006/relationships/notesMaster" Target="/ppt/notesMasters/notesMaster1.xml" Id="R05551bc25c4548e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587f66996af4b19" /><Relationship Type="http://schemas.openxmlformats.org/officeDocument/2006/relationships/image" Target="/ppt/media/image.png" Id="R4f6fae0e5edb4d39" /><Relationship Type="http://schemas.openxmlformats.org/officeDocument/2006/relationships/image" Target="/ppt/media/image2.png" Id="R2127a5507be24b58" /><Relationship Type="http://schemas.openxmlformats.org/officeDocument/2006/relationships/image" Target="/ppt/media/image.jpeg" Id="R8596f9758312421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e804a3d577c4d1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f6fae0e5edb4d3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127a5507be24b5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596f9758312421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a504431ec0c4c21" /><Relationship Type="http://schemas.openxmlformats.org/officeDocument/2006/relationships/slideLayout" Target="/ppt/slideLayouts/slideLayout1.xml" Id="R7b91cdee72094372" /><Relationship Type="http://schemas.openxmlformats.org/officeDocument/2006/relationships/slideLayout" Target="/ppt/slideLayouts/slideLayout2.xml" Id="R6d23375b3c4047d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b91cdee72094372"/>
    <p:sldLayoutId xmlns:r="http://schemas.openxmlformats.org/officeDocument/2006/relationships" id="2147483650" r:id="R6d23375b3c4047d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23f6fbc4a9242b5" /><Relationship Type="http://schemas.openxmlformats.org/officeDocument/2006/relationships/notesSlide" Target="/ppt/notesSlides/notesSlide1.xml" Id="Re001bf202f1740f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edc0b628bba4715" /><Relationship Type="http://schemas.openxmlformats.org/officeDocument/2006/relationships/notesSlide" Target="/ppt/notesSlides/notesSlide2.xml" Id="R9dc47284dcc2499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a3b9877cc514c75" /><Relationship Type="http://schemas.openxmlformats.org/officeDocument/2006/relationships/notesSlide" Target="/ppt/notesSlides/notesSlide3.xml" Id="Rdaa1b3273a334fc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fa17202708f48c9" /><Relationship Type="http://schemas.openxmlformats.org/officeDocument/2006/relationships/notesSlide" Target="/ppt/notesSlides/notesSlide4.xml" Id="Rb5ca9d7dc33541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3ee57b3e98a4bd0" /><Relationship Type="http://schemas.openxmlformats.org/officeDocument/2006/relationships/notesSlide" Target="/ppt/notesSlides/notesSlide5.xml" Id="R816b5ac98d094a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9463b6f9fa5410f" /><Relationship Type="http://schemas.openxmlformats.org/officeDocument/2006/relationships/notesSlide" Target="/ppt/notesSlides/notesSlide6.xml" Id="Rc818020b653a4bc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9c2a1f54bb34c1d" /><Relationship Type="http://schemas.openxmlformats.org/officeDocument/2006/relationships/notesSlide" Target="/ppt/notesSlides/notesSlide7.xml" Id="R799a8e9de33c403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3adc2149bfc428f" /><Relationship Type="http://schemas.openxmlformats.org/officeDocument/2006/relationships/notesSlide" Target="/ppt/notesSlides/notesSlide8.xml" Id="R5a81ace82b3146b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aa5802ff4f24bdc" /><Relationship Type="http://schemas.openxmlformats.org/officeDocument/2006/relationships/notesSlide" Target="/ppt/notesSlides/notesSlide9.xml" Id="Rd47c6b42df80400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58ce10df06348dc" /><Relationship Type="http://schemas.openxmlformats.org/officeDocument/2006/relationships/notesSlide" Target="/ppt/notesSlides/notesSlide10.xml" Id="R986d39338afd46c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02e215362e041fd" /><Relationship Type="http://schemas.openxmlformats.org/officeDocument/2006/relationships/notesSlide" Target="/ppt/notesSlides/notesSlide11.xml" Id="Rf4479b26dcbe455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1f2cd0a277f4ad0" /><Relationship Type="http://schemas.openxmlformats.org/officeDocument/2006/relationships/notesSlide" Target="/ppt/notesSlides/notesSlide12.xml" Id="Rada082e0fdd24df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e894e1ced7144f9" /><Relationship Type="http://schemas.openxmlformats.org/officeDocument/2006/relationships/notesSlide" Target="/ppt/notesSlides/notesSlide13.xml" Id="Rf68248d47ad846c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1de234944c64fbe" /><Relationship Type="http://schemas.openxmlformats.org/officeDocument/2006/relationships/notesSlide" Target="/ppt/notesSlides/notesSlide14.xml" Id="R78a76da712c3489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37ad116db774520" /><Relationship Type="http://schemas.openxmlformats.org/officeDocument/2006/relationships/notesSlide" Target="/ppt/notesSlides/notesSlide15.xml" Id="R71524ac44650498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182298eed064dbd" /><Relationship Type="http://schemas.openxmlformats.org/officeDocument/2006/relationships/notesSlide" Target="/ppt/notesSlides/notesSlide16.xml" Id="R31f75a97e81f411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啟示錄第20章</a:t>
            </a:r>
          </a:p>
          <a:p xmlns:a="http://schemas.openxmlformats.org/drawingml/2006/main">
            <a:pPr algn="ctr">
              <a:buNone/>
            </a:pPr>
            <a:r>
              <a:rPr sz="2000">
                <a:solidFill>
                  <a:srgbClr val="FFFFFF"/>
                </a:solidFill>
                <a:latin typeface="Georgia"/>
                <a:ea typeface="Georgia"/>
                <a:cs typeface="Georgia"/>
              </a:rPr>
              <a:t>Revelation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20:1  |  Revelation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我又看見一位天使從天降下，手裏拿着無底坑的鑰匙和一條大鍊子。</a:t>
            </a:r>
          </a:p>
          <a:p xmlns:a="http://schemas.openxmlformats.org/drawingml/2006/main">
            <a:pPr algn="ctr">
              <a:buNone/>
            </a:pPr>
            <a:r>
              <a:rPr sz="2400">
                <a:solidFill>
                  <a:srgbClr val="FFFFFF"/>
                </a:solidFill>
                <a:latin typeface="Georgia"/>
                <a:ea typeface="Georgia"/>
                <a:cs typeface="Georgia"/>
              </a:rPr>
              <a:t>And I saw an angel come down from heaven, having the key of the bottomless pit and a great chain in his hand.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20:2  |  Revelation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他捉住那龍，就是古蛇，又叫魔鬼，也叫撒但，把牠捆綁一千年，</a:t>
            </a:r>
          </a:p>
          <a:p xmlns:a="http://schemas.openxmlformats.org/drawingml/2006/main">
            <a:pPr algn="ctr">
              <a:buNone/>
            </a:pPr>
            <a:r>
              <a:rPr sz="2400">
                <a:solidFill>
                  <a:srgbClr val="FFFFFF"/>
                </a:solidFill>
                <a:latin typeface="Georgia"/>
                <a:ea typeface="Georgia"/>
                <a:cs typeface="Georgia"/>
              </a:rPr>
              <a:t>And he laid hold on the dragon, that old serpent, which is the Devil, and Satan, and bound him a thousand years,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20:3  |  Revelation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扔在無底坑裏，將無底坑關閉，用印封上，使牠不得再迷惑列國。等到那一千年完了，以後必須暫時釋放牠。</a:t>
            </a:r>
          </a:p>
          <a:p xmlns:a="http://schemas.openxmlformats.org/drawingml/2006/main">
            <a:pPr algn="ctr">
              <a:buNone/>
            </a:pPr>
            <a:r>
              <a:rPr sz="2100">
                <a:solidFill>
                  <a:srgbClr val="FFFFFF"/>
                </a:solidFill>
                <a:latin typeface="Georgia"/>
                <a:ea typeface="Georgia"/>
                <a:cs typeface="Georgia"/>
              </a:rPr>
              <a:t>And cast him into the bottomless pit, and shut him up, and set a seal upon him, that he should deceive the nations no more, till the thousand years should be fulfilled: and after that he must be loosed a little season.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20:4  |  Revelation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又看見幾個寶座，也有坐在上面的，並有審判的權柄賜給他們。我又看見那些因為給耶穌作見證，並為神之道被斬者的靈魂，和那沒有拜過獸與獸像，也沒有在額上和手上受過他印記之人的靈魂，他們都復活了，與基督一同作王一千年。</a:t>
            </a:r>
          </a:p>
          <a:p xmlns:a="http://schemas.openxmlformats.org/drawingml/2006/main">
            <a:pPr algn="ctr">
              <a:buNone/>
            </a:pPr>
            <a:r>
              <a:rPr sz="1800">
                <a:solidFill>
                  <a:srgbClr val="FFFFFF"/>
                </a:solidFill>
                <a:latin typeface="Georgia"/>
                <a:ea typeface="Georgia"/>
                <a:cs typeface="Georgia"/>
              </a:rPr>
              <a:t>And I saw thrones, and they sat upon them, and judgment was given unto them: and I saw the souls of them that were beheaded for the witness of Jesus, and for the word of God, and which had not worshipped the beast, neither his image, neither had received his mark upon their foreheads, or in their hands; and they lived and reigned with Christ a thousand years.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20:5  |  Revelation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這是頭一次的復活。（其餘的死人還沒有復活，直等那一千年完了。）</a:t>
            </a:r>
          </a:p>
          <a:p xmlns:a="http://schemas.openxmlformats.org/drawingml/2006/main">
            <a:pPr algn="ctr">
              <a:buNone/>
            </a:pPr>
            <a:r>
              <a:rPr sz="2400">
                <a:solidFill>
                  <a:srgbClr val="FFFFFF"/>
                </a:solidFill>
                <a:latin typeface="Georgia"/>
                <a:ea typeface="Georgia"/>
                <a:cs typeface="Georgia"/>
              </a:rPr>
              <a:t>But the rest of the dead lived not again until the thousand years were finished. This is the first resurrection.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20:6  |  Revelation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在頭一次復活有分的有福了，聖潔了！第二次的死在他們身上沒有權柄。他們必作神和基督的祭司，並要與基督一同作王一千年。</a:t>
            </a:r>
          </a:p>
          <a:p xmlns:a="http://schemas.openxmlformats.org/drawingml/2006/main">
            <a:pPr algn="ctr">
              <a:buNone/>
            </a:pPr>
            <a:r>
              <a:rPr sz="2100">
                <a:solidFill>
                  <a:srgbClr val="FFFFFF"/>
                </a:solidFill>
                <a:latin typeface="Georgia"/>
                <a:ea typeface="Georgia"/>
                <a:cs typeface="Georgia"/>
              </a:rPr>
              <a:t>Blessed and holy is he that hath part in the first resurrection: on such the second death hath no power, but they shall be priests of God and of Christ, and shall reign with him a thousand years.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20:7  |  Revelation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那一千年完了，撒但必從監牢裏被釋放，</a:t>
            </a:r>
          </a:p>
          <a:p xmlns:a="http://schemas.openxmlformats.org/drawingml/2006/main">
            <a:pPr algn="ctr">
              <a:buNone/>
            </a:pPr>
            <a:r>
              <a:rPr sz="2400">
                <a:solidFill>
                  <a:srgbClr val="FFFFFF"/>
                </a:solidFill>
                <a:latin typeface="Georgia"/>
                <a:ea typeface="Georgia"/>
                <a:cs typeface="Georgia"/>
              </a:rPr>
              <a:t>And when the thousand years are expired, Satan shall be loosed out of his prison,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20:8  |  Revelation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出來要迷惑地上四方的列國，就是歌革和瑪各，叫他們聚集爭戰。他們的人數多如海沙。</a:t>
            </a:r>
          </a:p>
          <a:p xmlns:a="http://schemas.openxmlformats.org/drawingml/2006/main">
            <a:pPr algn="ctr">
              <a:buNone/>
            </a:pPr>
            <a:r>
              <a:rPr sz="2100">
                <a:solidFill>
                  <a:srgbClr val="FFFFFF"/>
                </a:solidFill>
                <a:latin typeface="Georgia"/>
                <a:ea typeface="Georgia"/>
                <a:cs typeface="Georgia"/>
              </a:rPr>
              <a:t>And shall go out to deceive the nations which are in the four quarters of the earth, Gog and Magog, to gather them together to battle: the number of whom is as the sand of the sea.</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20:9  |  Revelation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他們上來遍滿了全地，圍住聖徒的營與蒙愛的城，就有火從天降下，燒滅了他們。</a:t>
            </a:r>
          </a:p>
          <a:p xmlns:a="http://schemas.openxmlformats.org/drawingml/2006/main">
            <a:pPr algn="ctr">
              <a:buNone/>
            </a:pPr>
            <a:r>
              <a:rPr sz="2100">
                <a:solidFill>
                  <a:srgbClr val="FFFFFF"/>
                </a:solidFill>
                <a:latin typeface="Georgia"/>
                <a:ea typeface="Georgia"/>
                <a:cs typeface="Georgia"/>
              </a:rPr>
              <a:t>And they went up on the breadth of the earth, and compassed the camp of the saints about, and the beloved city: and fire came down from God out of heaven, and devoured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20:10  |  Revelation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那迷惑他們的魔鬼被扔在硫磺的火湖裏，就是獸和假先知所在的地方。他們必晝夜受痛苦，直到永永遠遠。</a:t>
            </a:r>
          </a:p>
          <a:p xmlns:a="http://schemas.openxmlformats.org/drawingml/2006/main">
            <a:pPr algn="ctr">
              <a:buNone/>
            </a:pPr>
            <a:r>
              <a:rPr sz="2100">
                <a:solidFill>
                  <a:srgbClr val="FFFFFF"/>
                </a:solidFill>
                <a:latin typeface="Georgia"/>
                <a:ea typeface="Georgia"/>
                <a:cs typeface="Georgia"/>
              </a:rPr>
              <a:t>And the devil that deceived them was cast into the lake of fire and brimstone, where the beast and the false prophet are, and shall be tormented day and night for ever and ever.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20:11  |  Revelation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我又看見一個白色的大寶座與坐在上面的；從他面前天地都逃避，再無可見之處了。</a:t>
            </a:r>
          </a:p>
          <a:p xmlns:a="http://schemas.openxmlformats.org/drawingml/2006/main">
            <a:pPr algn="ctr">
              <a:buNone/>
            </a:pPr>
            <a:r>
              <a:rPr sz="2100">
                <a:solidFill>
                  <a:srgbClr val="FFFFFF"/>
                </a:solidFill>
                <a:latin typeface="Georgia"/>
                <a:ea typeface="Georgia"/>
                <a:cs typeface="Georgia"/>
              </a:rPr>
              <a:t>And I saw a great white throne, and him that sat on it, from whose face the earth and the heaven fled away; and there was found no place for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20:12  |  Revelation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我又看見死了的人，無論大小，都站在寶座前。案卷展開了，並且另有一卷展開，就是生命冊。死了的人都憑着這些案卷所記載的，照他們所行的受審判。</a:t>
            </a:r>
          </a:p>
          <a:p xmlns:a="http://schemas.openxmlformats.org/drawingml/2006/main">
            <a:pPr algn="ctr">
              <a:buNone/>
            </a:pPr>
            <a:r>
              <a:rPr sz="1800">
                <a:solidFill>
                  <a:srgbClr val="FFFFFF"/>
                </a:solidFill>
                <a:latin typeface="Georgia"/>
                <a:ea typeface="Georgia"/>
                <a:cs typeface="Georgia"/>
              </a:rPr>
              <a:t>And I saw the dead, small and great, stand before God; and the books were opened: and another book was opened, which is the book of life: and the dead were judged out of those things which were written in the books, according to their works.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20:13  |  Revelation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於是海交出其中的死人；死亡和陰間也交出其中的死人；他們都照各人所行的受審判。</a:t>
            </a:r>
          </a:p>
          <a:p xmlns:a="http://schemas.openxmlformats.org/drawingml/2006/main">
            <a:pPr algn="ctr">
              <a:buNone/>
            </a:pPr>
            <a:r>
              <a:rPr sz="2100">
                <a:solidFill>
                  <a:srgbClr val="FFFFFF"/>
                </a:solidFill>
                <a:latin typeface="Georgia"/>
                <a:ea typeface="Georgia"/>
                <a:cs typeface="Georgia"/>
              </a:rPr>
              <a:t>And the sea gave up the dead which were in it; and death and hell delivered up the dead which were in them: and they were judged every man according to their works.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20:14  |  Revelation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死亡和陰間也被扔在火湖裏；這火湖就是第二次的死。</a:t>
            </a:r>
          </a:p>
          <a:p xmlns:a="http://schemas.openxmlformats.org/drawingml/2006/main">
            <a:pPr algn="ctr">
              <a:buNone/>
            </a:pPr>
            <a:r>
              <a:rPr sz="2800">
                <a:solidFill>
                  <a:srgbClr val="FFFFFF"/>
                </a:solidFill>
                <a:latin typeface="Georgia"/>
                <a:ea typeface="Georgia"/>
                <a:cs typeface="Georgia"/>
              </a:rPr>
              <a:t>And death and hell were cast into the lake of fire. This is the second death.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20:15  |  Revelation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若有人名字沒記在生命冊上，他就被扔在火湖裏。</a:t>
            </a:r>
          </a:p>
          <a:p xmlns:a="http://schemas.openxmlformats.org/drawingml/2006/main">
            <a:pPr algn="ctr">
              <a:buNone/>
            </a:pPr>
            <a:r>
              <a:rPr sz="2400">
                <a:solidFill>
                  <a:srgbClr val="FFFFFF"/>
                </a:solidFill>
                <a:latin typeface="Georgia"/>
                <a:ea typeface="Georgia"/>
                <a:cs typeface="Georgia"/>
              </a:rPr>
              <a:t>And whosoever was not found written in the book of life was cast into the lake of fire.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2026-08-30T06:44:24.4470000Z</dcterms:created>
  <dcterms:modified xsi:type="dcterms:W3CDTF">2026-08-30T06:44:24.4470000Z</dcterms:modified>
</coreProperties>
</file>