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a0cdc9f6601439e" /><Relationship Type="http://schemas.openxmlformats.org/officeDocument/2006/relationships/extended-properties" Target="/docProps/app.xml" Id="R87d3561f7c1d4dd8" /><Relationship Type="http://schemas.openxmlformats.org/officeDocument/2006/relationships/officeDocument" Target="/ppt/presentation.xml" Id="Rf09d8dbea990423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c47f9ea13a241a8"/>
  </p:sldMasterIdLst>
  <p:notesMasterIdLst>
    <p:notesMasterId xmlns:r="http://schemas.openxmlformats.org/officeDocument/2006/relationships" r:id="R096424c1dc014196"/>
  </p:notesMasterIdLst>
  <p:sldIdLst>
    <p:sldId xmlns:r="http://schemas.openxmlformats.org/officeDocument/2006/relationships" id="256" r:id="R70bd84b02d394962"/>
    <p:sldId xmlns:r="http://schemas.openxmlformats.org/officeDocument/2006/relationships" id="257" r:id="R5d990d70128140eb"/>
    <p:sldId xmlns:r="http://schemas.openxmlformats.org/officeDocument/2006/relationships" id="258" r:id="R3ba8fdaa077843fc"/>
    <p:sldId xmlns:r="http://schemas.openxmlformats.org/officeDocument/2006/relationships" id="259" r:id="Rd7a98998879e4c8c"/>
    <p:sldId xmlns:r="http://schemas.openxmlformats.org/officeDocument/2006/relationships" id="260" r:id="Rc3fb5442dd984764"/>
    <p:sldId xmlns:r="http://schemas.openxmlformats.org/officeDocument/2006/relationships" id="261" r:id="R17643ef5547c4cbf"/>
    <p:sldId xmlns:r="http://schemas.openxmlformats.org/officeDocument/2006/relationships" id="262" r:id="R01bce1ec0d9b4375"/>
    <p:sldId xmlns:r="http://schemas.openxmlformats.org/officeDocument/2006/relationships" id="263" r:id="R2c3e4a9f3d024aed"/>
    <p:sldId xmlns:r="http://schemas.openxmlformats.org/officeDocument/2006/relationships" id="264" r:id="Rc4be63bf4fac44be"/>
    <p:sldId xmlns:r="http://schemas.openxmlformats.org/officeDocument/2006/relationships" id="265" r:id="R176f2fa8ee4a4b0a"/>
    <p:sldId xmlns:r="http://schemas.openxmlformats.org/officeDocument/2006/relationships" id="266" r:id="R2554996bed434925"/>
    <p:sldId xmlns:r="http://schemas.openxmlformats.org/officeDocument/2006/relationships" id="267" r:id="Rfbfcdea92a5c43df"/>
    <p:sldId xmlns:r="http://schemas.openxmlformats.org/officeDocument/2006/relationships" id="268" r:id="R800835e1b99245c3"/>
    <p:sldId xmlns:r="http://schemas.openxmlformats.org/officeDocument/2006/relationships" id="269" r:id="Rfc5835074ce64018"/>
    <p:sldId xmlns:r="http://schemas.openxmlformats.org/officeDocument/2006/relationships" id="270" r:id="Raa5aa78b7df74f32"/>
    <p:sldId xmlns:r="http://schemas.openxmlformats.org/officeDocument/2006/relationships" id="271" r:id="R2cd883025e5c422b"/>
    <p:sldId xmlns:r="http://schemas.openxmlformats.org/officeDocument/2006/relationships" id="272" r:id="R09b33a557d874ab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23d389903594ce9" /><Relationship Type="http://schemas.openxmlformats.org/officeDocument/2006/relationships/slideMaster" Target="/ppt/slideMasters/slideMaster1.xml" Id="R9c47f9ea13a241a8" /><Relationship Type="http://schemas.openxmlformats.org/officeDocument/2006/relationships/notesMaster" Target="/ppt/notesMasters/notesMaster1.xml" Id="R096424c1dc014196" /><Relationship Type="http://schemas.openxmlformats.org/officeDocument/2006/relationships/presProps" Target="/ppt/presProps.xml" Id="R3073366f983a4ca2" /><Relationship Type="http://schemas.openxmlformats.org/officeDocument/2006/relationships/tableStyles" Target="/ppt/tableStyles.xml" Id="Rb43afe4e40104c90" /><Relationship Type="http://schemas.openxmlformats.org/officeDocument/2006/relationships/slide" Target="/ppt/slides/slide1.xml" Id="R70bd84b02d394962" /><Relationship Type="http://schemas.openxmlformats.org/officeDocument/2006/relationships/slide" Target="/ppt/slides/slide2.xml" Id="R5d990d70128140eb" /><Relationship Type="http://schemas.openxmlformats.org/officeDocument/2006/relationships/slide" Target="/ppt/slides/slide3.xml" Id="R3ba8fdaa077843fc" /><Relationship Type="http://schemas.openxmlformats.org/officeDocument/2006/relationships/slide" Target="/ppt/slides/slide4.xml" Id="Rd7a98998879e4c8c" /><Relationship Type="http://schemas.openxmlformats.org/officeDocument/2006/relationships/slide" Target="/ppt/slides/slide5.xml" Id="Rc3fb5442dd984764" /><Relationship Type="http://schemas.openxmlformats.org/officeDocument/2006/relationships/slide" Target="/ppt/slides/slide6.xml" Id="R17643ef5547c4cbf" /><Relationship Type="http://schemas.openxmlformats.org/officeDocument/2006/relationships/slide" Target="/ppt/slides/slide7.xml" Id="R01bce1ec0d9b4375" /><Relationship Type="http://schemas.openxmlformats.org/officeDocument/2006/relationships/slide" Target="/ppt/slides/slide8.xml" Id="R2c3e4a9f3d024aed" /><Relationship Type="http://schemas.openxmlformats.org/officeDocument/2006/relationships/slide" Target="/ppt/slides/slide9.xml" Id="Rc4be63bf4fac44be" /><Relationship Type="http://schemas.openxmlformats.org/officeDocument/2006/relationships/slide" Target="/ppt/slides/slide10.xml" Id="R176f2fa8ee4a4b0a" /><Relationship Type="http://schemas.openxmlformats.org/officeDocument/2006/relationships/slide" Target="/ppt/slides/slide11.xml" Id="R2554996bed434925" /><Relationship Type="http://schemas.openxmlformats.org/officeDocument/2006/relationships/slide" Target="/ppt/slides/slide12.xml" Id="Rfbfcdea92a5c43df" /><Relationship Type="http://schemas.openxmlformats.org/officeDocument/2006/relationships/slide" Target="/ppt/slides/slide13.xml" Id="R800835e1b99245c3" /><Relationship Type="http://schemas.openxmlformats.org/officeDocument/2006/relationships/slide" Target="/ppt/slides/slide14.xml" Id="Rfc5835074ce64018" /><Relationship Type="http://schemas.openxmlformats.org/officeDocument/2006/relationships/slide" Target="/ppt/slides/slide15.xml" Id="Raa5aa78b7df74f32" /><Relationship Type="http://schemas.openxmlformats.org/officeDocument/2006/relationships/slide" Target="/ppt/slides/slide16.xml" Id="R2cd883025e5c422b" /><Relationship Type="http://schemas.openxmlformats.org/officeDocument/2006/relationships/slide" Target="/ppt/slides/slide17.xml" Id="R09b33a557d874ab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de45067e18545d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c884971ac0944d5" /><Relationship Type="http://schemas.openxmlformats.org/officeDocument/2006/relationships/notesMaster" Target="/ppt/notesMasters/notesMaster1.xml" Id="R51da6be405b9451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2cca420b1a94a3b" /><Relationship Type="http://schemas.openxmlformats.org/officeDocument/2006/relationships/notesMaster" Target="/ppt/notesMasters/notesMaster1.xml" Id="R72bc565a9893478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c2b3553624b4a98" /><Relationship Type="http://schemas.openxmlformats.org/officeDocument/2006/relationships/notesMaster" Target="/ppt/notesMasters/notesMaster1.xml" Id="Rc14e39b837a049c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381d4e8695f46cb" /><Relationship Type="http://schemas.openxmlformats.org/officeDocument/2006/relationships/notesMaster" Target="/ppt/notesMasters/notesMaster1.xml" Id="Rfa1a0b6dfc5c48a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6a8a67e4a394587" /><Relationship Type="http://schemas.openxmlformats.org/officeDocument/2006/relationships/notesMaster" Target="/ppt/notesMasters/notesMaster1.xml" Id="Rcfad58db4334446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e973f5bbd6f4f63" /><Relationship Type="http://schemas.openxmlformats.org/officeDocument/2006/relationships/notesMaster" Target="/ppt/notesMasters/notesMaster1.xml" Id="Re5a365b2eb8149d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1f957f7940d427a" /><Relationship Type="http://schemas.openxmlformats.org/officeDocument/2006/relationships/notesMaster" Target="/ppt/notesMasters/notesMaster1.xml" Id="Rb5716adfc2cf45c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c546b11e9b04ba6" /><Relationship Type="http://schemas.openxmlformats.org/officeDocument/2006/relationships/notesMaster" Target="/ppt/notesMasters/notesMaster1.xml" Id="Rbc4e76e41c29446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72deb81ec044d0f" /><Relationship Type="http://schemas.openxmlformats.org/officeDocument/2006/relationships/notesMaster" Target="/ppt/notesMasters/notesMaster1.xml" Id="R4115889a4e854cd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83a4b598c9741e8" /><Relationship Type="http://schemas.openxmlformats.org/officeDocument/2006/relationships/notesMaster" Target="/ppt/notesMasters/notesMaster1.xml" Id="R0f8cd5dc6fcf476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7b05028a7b54df4" /><Relationship Type="http://schemas.openxmlformats.org/officeDocument/2006/relationships/notesMaster" Target="/ppt/notesMasters/notesMaster1.xml" Id="Rd1cd319bec47434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505fc2ae2504e7b" /><Relationship Type="http://schemas.openxmlformats.org/officeDocument/2006/relationships/notesMaster" Target="/ppt/notesMasters/notesMaster1.xml" Id="R2c937cbb323d408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14988d5a7dd4e3d" /><Relationship Type="http://schemas.openxmlformats.org/officeDocument/2006/relationships/notesMaster" Target="/ppt/notesMasters/notesMaster1.xml" Id="R62967ba129dc4cb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76af2522aac49bc" /><Relationship Type="http://schemas.openxmlformats.org/officeDocument/2006/relationships/notesMaster" Target="/ppt/notesMasters/notesMaster1.xml" Id="Re4a58dbf09294d8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e022e53c5834878" /><Relationship Type="http://schemas.openxmlformats.org/officeDocument/2006/relationships/notesMaster" Target="/ppt/notesMasters/notesMaster1.xml" Id="R9ef6cd137be94aa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81da326b3994f9c" /><Relationship Type="http://schemas.openxmlformats.org/officeDocument/2006/relationships/notesMaster" Target="/ppt/notesMasters/notesMaster1.xml" Id="R76f6a58a5a9543e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6c07b52a5ff42e4" /><Relationship Type="http://schemas.openxmlformats.org/officeDocument/2006/relationships/notesMaster" Target="/ppt/notesMasters/notesMaster1.xml" Id="R3346d4b8c294483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869d05b4275407c" /><Relationship Type="http://schemas.openxmlformats.org/officeDocument/2006/relationships/image" Target="/ppt/media/image.png" Id="Rd7c6d06444bf4c7f" /><Relationship Type="http://schemas.openxmlformats.org/officeDocument/2006/relationships/image" Target="/ppt/media/image2.png" Id="R100ed6c21dde4fca" /><Relationship Type="http://schemas.openxmlformats.org/officeDocument/2006/relationships/image" Target="/ppt/media/image.jpeg" Id="Rf9c00b12517a415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1d7499c46eb456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7c6d06444bf4c7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00ed6c21dde4fc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9c00b12517a415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0a7f79cbd4d4cbd" /><Relationship Type="http://schemas.openxmlformats.org/officeDocument/2006/relationships/slideLayout" Target="/ppt/slideLayouts/slideLayout1.xml" Id="Rd733a2d993834be4" /><Relationship Type="http://schemas.openxmlformats.org/officeDocument/2006/relationships/slideLayout" Target="/ppt/slideLayouts/slideLayout2.xml" Id="R04d275a7394145b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733a2d993834be4"/>
    <p:sldLayoutId xmlns:r="http://schemas.openxmlformats.org/officeDocument/2006/relationships" id="2147483650" r:id="R04d275a7394145b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2010d20bcb456e" /><Relationship Type="http://schemas.openxmlformats.org/officeDocument/2006/relationships/notesSlide" Target="/ppt/notesSlides/notesSlide1.xml" Id="R5eba24ecdb86477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5a467441184db9" /><Relationship Type="http://schemas.openxmlformats.org/officeDocument/2006/relationships/notesSlide" Target="/ppt/notesSlides/notesSlide2.xml" Id="Rd5ad2d85526e4bd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282159cc7d483b" /><Relationship Type="http://schemas.openxmlformats.org/officeDocument/2006/relationships/notesSlide" Target="/ppt/notesSlides/notesSlide3.xml" Id="R5647630b0740429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402b8aba514949" /><Relationship Type="http://schemas.openxmlformats.org/officeDocument/2006/relationships/notesSlide" Target="/ppt/notesSlides/notesSlide4.xml" Id="R6e0c5601a0a64fd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d4baed5d3d425c" /><Relationship Type="http://schemas.openxmlformats.org/officeDocument/2006/relationships/notesSlide" Target="/ppt/notesSlides/notesSlide5.xml" Id="R74d82a778661493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a61bd0595f4109" /><Relationship Type="http://schemas.openxmlformats.org/officeDocument/2006/relationships/notesSlide" Target="/ppt/notesSlides/notesSlide6.xml" Id="R6703a8b094cd443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b4f3c406fc421f" /><Relationship Type="http://schemas.openxmlformats.org/officeDocument/2006/relationships/notesSlide" Target="/ppt/notesSlides/notesSlide7.xml" Id="Re11f70ee73144f0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df1054ff0745b2" /><Relationship Type="http://schemas.openxmlformats.org/officeDocument/2006/relationships/notesSlide" Target="/ppt/notesSlides/notesSlide8.xml" Id="R77a46d854d1141e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7fd5b1747141a9" /><Relationship Type="http://schemas.openxmlformats.org/officeDocument/2006/relationships/notesSlide" Target="/ppt/notesSlides/notesSlide9.xml" Id="Rbcda0da4a7c045a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ced370ba3344de" /><Relationship Type="http://schemas.openxmlformats.org/officeDocument/2006/relationships/notesSlide" Target="/ppt/notesSlides/notesSlide10.xml" Id="R73be6843dea94c8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45550d0fca432c" /><Relationship Type="http://schemas.openxmlformats.org/officeDocument/2006/relationships/notesSlide" Target="/ppt/notesSlides/notesSlide11.xml" Id="R6ef0060a2bc84fa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86df0b952546aa" /><Relationship Type="http://schemas.openxmlformats.org/officeDocument/2006/relationships/notesSlide" Target="/ppt/notesSlides/notesSlide12.xml" Id="R1940f9acb93f46b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af79e78f294852" /><Relationship Type="http://schemas.openxmlformats.org/officeDocument/2006/relationships/notesSlide" Target="/ppt/notesSlides/notesSlide13.xml" Id="Rd47298849f904e1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289a7c958e43d5" /><Relationship Type="http://schemas.openxmlformats.org/officeDocument/2006/relationships/notesSlide" Target="/ppt/notesSlides/notesSlide14.xml" Id="Rbc341d724b6f459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8be2a8b0c043ad" /><Relationship Type="http://schemas.openxmlformats.org/officeDocument/2006/relationships/notesSlide" Target="/ppt/notesSlides/notesSlide15.xml" Id="R26094a3bfec04be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840edaab62432b" /><Relationship Type="http://schemas.openxmlformats.org/officeDocument/2006/relationships/notesSlide" Target="/ppt/notesSlides/notesSlide16.xml" Id="Rf2200993bc3842f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2769753ff441f1" /><Relationship Type="http://schemas.openxmlformats.org/officeDocument/2006/relationships/notesSlide" Target="/ppt/notesSlides/notesSlide17.xml" Id="R01337fe8956f48f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約伯記第17章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17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17:1  |  Job 17:1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我的心靈消耗，我的日子滅盡； 墳墓為我[預備]好了。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breath is corrupt, my days are extinct, the graves are ready for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17:2  |  Job 17:2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真有戲笑我的在我這裏， 我眼常見他們惹動我。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Are there not mockers with me? and doth not mine eye continue in their provocation?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17:3  |  Job 17:3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願主拿憑據給我，自己為我作保。 [在你以外]誰肯與我擊掌呢？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Lay down now, put me in a surety with thee; who is he that will strike hands with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17:4  |  Job 17:4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因你使他們心不明理， 所以你必不高舉他們。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hid their heart from understanding: therefore shalt thou not exalt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17:5  |  Job 17:5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控告他的朋友、以朋友為可搶奪的， 連他兒女的眼睛也要失明。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speaketh flattery to his friends, even the eyes of his children shall fail.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17:6  |  Job 17:6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神使我作了民中的笑談； 他們也吐唾沫在我臉上。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made me also a byword of the people; and aforetime I was as a tabret.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17:7  |  Job 17:7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我的眼睛因憂愁昏花； 我的百體好像影兒。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eye also is dim by reason of sorrow, and all my members are as a shadow.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17:8  |  Job 17:8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正直人因此必驚奇； 無辜的人要興起攻擊不敬虔之輩。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Upright men shall be astonied at this, and the innocent shall stir up himself against the hypocrite.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17:9  |  Job 17:9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然而，義人要持守所行的道； 手潔的人要力上加力。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also shall hold on his way, and he that hath clean hands shall be stronger and stronger.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17:10  |  Job 17:10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至於你們眾人，可以再來[辯論]吧！ 你們中間，我找不着一個智慧人。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as for you all, do ye return, and come now: for I cannot find one wise man among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17:11  |  Job 17:11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我的日子已經過了； 我的謀算、我心所想望的已經斷絕。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days are past, my purposes are broken off, even the thoughts of my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17:12  |  Job 17:12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他們以黑夜為白晝， [說]：亮光近乎黑暗。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change the night into day: the light is short because of darkness.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17:13  |  Job 17:13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我若盼望陰間為我的房屋， 若下榻在黑暗中，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wait, the grave is mine house: I have made my bed in the darkness.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17:14  |  Job 17:14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若對朽壞說：你是我的父； 對蟲說：你是我的母親姊妹；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said to corruption, Thou art my father: to the worm, Thou art my mother, and my sister.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17:15  |  Job 17:15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這樣，我的指望在哪裏呢？ 我所指望的誰能看見呢？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where is now my hope? as for my hope, who shall see it?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17:16  |  Job 17:16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等到安息在塵土中， 這指望必下到陰間的門閂那裏了。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go down to the bars of the pit, when our rest together is in the dust.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2026-08-26T10:27:21.2760000Z</dcterms:created>
  <dcterms:modified xsi:type="dcterms:W3CDTF">2026-08-26T10:27:21.2760000Z</dcterms:modified>
</coreProperties>
</file>