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ca44b835cb2c438d" /><Relationship Type="http://schemas.openxmlformats.org/officeDocument/2006/relationships/extended-properties" Target="/docProps/app.xml" Id="R6ae9f5c41c4941b3" /><Relationship Type="http://schemas.openxmlformats.org/officeDocument/2006/relationships/officeDocument" Target="/ppt/presentation.xml" Id="Rf652ed6533974e2b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a07115b416014b10"/>
  </p:sldMasterIdLst>
  <p:notesMasterIdLst>
    <p:notesMasterId xmlns:r="http://schemas.openxmlformats.org/officeDocument/2006/relationships" r:id="R9fcc2f887cda40e5"/>
  </p:notesMasterIdLst>
  <p:sldIdLst>
    <p:sldId xmlns:r="http://schemas.openxmlformats.org/officeDocument/2006/relationships" id="256" r:id="R2d0bea0553a24530"/>
    <p:sldId xmlns:r="http://schemas.openxmlformats.org/officeDocument/2006/relationships" id="257" r:id="Rc4ca93155a534349"/>
    <p:sldId xmlns:r="http://schemas.openxmlformats.org/officeDocument/2006/relationships" id="258" r:id="R2ee28c4813e84eaa"/>
    <p:sldId xmlns:r="http://schemas.openxmlformats.org/officeDocument/2006/relationships" id="259" r:id="Rdd73143559064a77"/>
    <p:sldId xmlns:r="http://schemas.openxmlformats.org/officeDocument/2006/relationships" id="260" r:id="Rbfb1472f359d4e61"/>
    <p:sldId xmlns:r="http://schemas.openxmlformats.org/officeDocument/2006/relationships" id="261" r:id="Rb1ed6410669646bf"/>
    <p:sldId xmlns:r="http://schemas.openxmlformats.org/officeDocument/2006/relationships" id="262" r:id="R3a5e74cd3d95485e"/>
    <p:sldId xmlns:r="http://schemas.openxmlformats.org/officeDocument/2006/relationships" id="263" r:id="Rd293c540b8434a20"/>
    <p:sldId xmlns:r="http://schemas.openxmlformats.org/officeDocument/2006/relationships" id="264" r:id="Rda320800b7934032"/>
    <p:sldId xmlns:r="http://schemas.openxmlformats.org/officeDocument/2006/relationships" id="265" r:id="Rff18aafd8ea2426d"/>
    <p:sldId xmlns:r="http://schemas.openxmlformats.org/officeDocument/2006/relationships" id="266" r:id="Re850947337134fda"/>
    <p:sldId xmlns:r="http://schemas.openxmlformats.org/officeDocument/2006/relationships" id="267" r:id="R0c87f6dcae874e1a"/>
    <p:sldId xmlns:r="http://schemas.openxmlformats.org/officeDocument/2006/relationships" id="268" r:id="Rea0a36ed9630426f"/>
    <p:sldId xmlns:r="http://schemas.openxmlformats.org/officeDocument/2006/relationships" id="269" r:id="R3f784cd9e43a42cc"/>
    <p:sldId xmlns:r="http://schemas.openxmlformats.org/officeDocument/2006/relationships" id="270" r:id="Rfd4738c9db494415"/>
    <p:sldId xmlns:r="http://schemas.openxmlformats.org/officeDocument/2006/relationships" id="271" r:id="R9ab39d4d66ee4542"/>
    <p:sldId xmlns:r="http://schemas.openxmlformats.org/officeDocument/2006/relationships" id="272" r:id="Re6ac225ce4764464"/>
    <p:sldId xmlns:r="http://schemas.openxmlformats.org/officeDocument/2006/relationships" id="273" r:id="R6d225ea3ce81421e"/>
    <p:sldId xmlns:r="http://schemas.openxmlformats.org/officeDocument/2006/relationships" id="274" r:id="R60dfb97f172b4572"/>
    <p:sldId xmlns:r="http://schemas.openxmlformats.org/officeDocument/2006/relationships" id="275" r:id="Rbe868d8ec6774749"/>
    <p:sldId xmlns:r="http://schemas.openxmlformats.org/officeDocument/2006/relationships" id="276" r:id="R43ebfd7eb4b54532"/>
    <p:sldId xmlns:r="http://schemas.openxmlformats.org/officeDocument/2006/relationships" id="277" r:id="Rff6db61c2bab447c"/>
    <p:sldId xmlns:r="http://schemas.openxmlformats.org/officeDocument/2006/relationships" id="278" r:id="Rbdb9d63b3af9411f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b1d21a3d70064ec7" /><Relationship Type="http://schemas.openxmlformats.org/officeDocument/2006/relationships/slideMaster" Target="/ppt/slideMasters/slideMaster1.xml" Id="Ra07115b416014b10" /><Relationship Type="http://schemas.openxmlformats.org/officeDocument/2006/relationships/notesMaster" Target="/ppt/notesMasters/notesMaster1.xml" Id="R9fcc2f887cda40e5" /><Relationship Type="http://schemas.openxmlformats.org/officeDocument/2006/relationships/presProps" Target="/ppt/presProps.xml" Id="R3efa4cadbbdc48e8" /><Relationship Type="http://schemas.openxmlformats.org/officeDocument/2006/relationships/tableStyles" Target="/ppt/tableStyles.xml" Id="R1b7203b607b045a7" /><Relationship Type="http://schemas.openxmlformats.org/officeDocument/2006/relationships/slide" Target="/ppt/slides/slide1.xml" Id="R2d0bea0553a24530" /><Relationship Type="http://schemas.openxmlformats.org/officeDocument/2006/relationships/slide" Target="/ppt/slides/slide2.xml" Id="Rc4ca93155a534349" /><Relationship Type="http://schemas.openxmlformats.org/officeDocument/2006/relationships/slide" Target="/ppt/slides/slide3.xml" Id="R2ee28c4813e84eaa" /><Relationship Type="http://schemas.openxmlformats.org/officeDocument/2006/relationships/slide" Target="/ppt/slides/slide4.xml" Id="Rdd73143559064a77" /><Relationship Type="http://schemas.openxmlformats.org/officeDocument/2006/relationships/slide" Target="/ppt/slides/slide5.xml" Id="Rbfb1472f359d4e61" /><Relationship Type="http://schemas.openxmlformats.org/officeDocument/2006/relationships/slide" Target="/ppt/slides/slide6.xml" Id="Rb1ed6410669646bf" /><Relationship Type="http://schemas.openxmlformats.org/officeDocument/2006/relationships/slide" Target="/ppt/slides/slide7.xml" Id="R3a5e74cd3d95485e" /><Relationship Type="http://schemas.openxmlformats.org/officeDocument/2006/relationships/slide" Target="/ppt/slides/slide8.xml" Id="Rd293c540b8434a20" /><Relationship Type="http://schemas.openxmlformats.org/officeDocument/2006/relationships/slide" Target="/ppt/slides/slide9.xml" Id="Rda320800b7934032" /><Relationship Type="http://schemas.openxmlformats.org/officeDocument/2006/relationships/slide" Target="/ppt/slides/slide10.xml" Id="Rff18aafd8ea2426d" /><Relationship Type="http://schemas.openxmlformats.org/officeDocument/2006/relationships/slide" Target="/ppt/slides/slide11.xml" Id="Re850947337134fda" /><Relationship Type="http://schemas.openxmlformats.org/officeDocument/2006/relationships/slide" Target="/ppt/slides/slide12.xml" Id="R0c87f6dcae874e1a" /><Relationship Type="http://schemas.openxmlformats.org/officeDocument/2006/relationships/slide" Target="/ppt/slides/slide13.xml" Id="Rea0a36ed9630426f" /><Relationship Type="http://schemas.openxmlformats.org/officeDocument/2006/relationships/slide" Target="/ppt/slides/slide14.xml" Id="R3f784cd9e43a42cc" /><Relationship Type="http://schemas.openxmlformats.org/officeDocument/2006/relationships/slide" Target="/ppt/slides/slide15.xml" Id="Rfd4738c9db494415" /><Relationship Type="http://schemas.openxmlformats.org/officeDocument/2006/relationships/slide" Target="/ppt/slides/slide16.xml" Id="R9ab39d4d66ee4542" /><Relationship Type="http://schemas.openxmlformats.org/officeDocument/2006/relationships/slide" Target="/ppt/slides/slide17.xml" Id="Re6ac225ce4764464" /><Relationship Type="http://schemas.openxmlformats.org/officeDocument/2006/relationships/slide" Target="/ppt/slides/slide18.xml" Id="R6d225ea3ce81421e" /><Relationship Type="http://schemas.openxmlformats.org/officeDocument/2006/relationships/slide" Target="/ppt/slides/slide19.xml" Id="R60dfb97f172b4572" /><Relationship Type="http://schemas.openxmlformats.org/officeDocument/2006/relationships/slide" Target="/ppt/slides/slide20.xml" Id="Rbe868d8ec6774749" /><Relationship Type="http://schemas.openxmlformats.org/officeDocument/2006/relationships/slide" Target="/ppt/slides/slide21.xml" Id="R43ebfd7eb4b54532" /><Relationship Type="http://schemas.openxmlformats.org/officeDocument/2006/relationships/slide" Target="/ppt/slides/slide22.xml" Id="Rff6db61c2bab447c" /><Relationship Type="http://schemas.openxmlformats.org/officeDocument/2006/relationships/slide" Target="/ppt/slides/slide23.xml" Id="Rbdb9d63b3af9411f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ee181475f54348d8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c5774d5f4f2d45fd" /><Relationship Type="http://schemas.openxmlformats.org/officeDocument/2006/relationships/notesMaster" Target="/ppt/notesMasters/notesMaster1.xml" Id="R3df22f11b5bc4170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37df4a13858d483f" /><Relationship Type="http://schemas.openxmlformats.org/officeDocument/2006/relationships/notesMaster" Target="/ppt/notesMasters/notesMaster1.xml" Id="R99a62d0067244b51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3ce6498ebb6e4c1d" /><Relationship Type="http://schemas.openxmlformats.org/officeDocument/2006/relationships/notesMaster" Target="/ppt/notesMasters/notesMaster1.xml" Id="R62f4202d27a84cd8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97d3de6df4a0427e" /><Relationship Type="http://schemas.openxmlformats.org/officeDocument/2006/relationships/notesMaster" Target="/ppt/notesMasters/notesMaster1.xml" Id="Reeb06b673dbe4ef0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c4f483a673654be4" /><Relationship Type="http://schemas.openxmlformats.org/officeDocument/2006/relationships/notesMaster" Target="/ppt/notesMasters/notesMaster1.xml" Id="R4bf9f978afa440c1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b2c3c74d31264686" /><Relationship Type="http://schemas.openxmlformats.org/officeDocument/2006/relationships/notesMaster" Target="/ppt/notesMasters/notesMaster1.xml" Id="Rbd3ea89b5adf412e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c464ed17f00e47cc" /><Relationship Type="http://schemas.openxmlformats.org/officeDocument/2006/relationships/notesMaster" Target="/ppt/notesMasters/notesMaster1.xml" Id="R298e10f1f09840d2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aeee9ea3e1464f92" /><Relationship Type="http://schemas.openxmlformats.org/officeDocument/2006/relationships/notesMaster" Target="/ppt/notesMasters/notesMaster1.xml" Id="R2415758664944f80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2ea07593e6264891" /><Relationship Type="http://schemas.openxmlformats.org/officeDocument/2006/relationships/notesMaster" Target="/ppt/notesMasters/notesMaster1.xml" Id="R7bd56465be2a43a0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cd99e03ba25e4bb1" /><Relationship Type="http://schemas.openxmlformats.org/officeDocument/2006/relationships/notesMaster" Target="/ppt/notesMasters/notesMaster1.xml" Id="R13ed25eab9bf467f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cb0c310135964775" /><Relationship Type="http://schemas.openxmlformats.org/officeDocument/2006/relationships/notesMaster" Target="/ppt/notesMasters/notesMaster1.xml" Id="Rb366935779d8435d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58932b900efb4291" /><Relationship Type="http://schemas.openxmlformats.org/officeDocument/2006/relationships/notesMaster" Target="/ppt/notesMasters/notesMaster1.xml" Id="R4f9afe95703a4adb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4fbfb420f8dd4964" /><Relationship Type="http://schemas.openxmlformats.org/officeDocument/2006/relationships/notesMaster" Target="/ppt/notesMasters/notesMaster1.xml" Id="R85423eb08c6a49f4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e0ba63423a8f4f24" /><Relationship Type="http://schemas.openxmlformats.org/officeDocument/2006/relationships/notesMaster" Target="/ppt/notesMasters/notesMaster1.xml" Id="Rdfe3c799a8b8448c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03d06fd777944a2c" /><Relationship Type="http://schemas.openxmlformats.org/officeDocument/2006/relationships/notesMaster" Target="/ppt/notesMasters/notesMaster1.xml" Id="R394d4f722c1b44c6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8ba7bf1c2b7b4861" /><Relationship Type="http://schemas.openxmlformats.org/officeDocument/2006/relationships/notesMaster" Target="/ppt/notesMasters/notesMaster1.xml" Id="R9e72b059bbe34f0b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46754cb11d614794" /><Relationship Type="http://schemas.openxmlformats.org/officeDocument/2006/relationships/notesMaster" Target="/ppt/notesMasters/notesMaster1.xml" Id="Ree7b8c4031fc45a6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c19b186bac854dab" /><Relationship Type="http://schemas.openxmlformats.org/officeDocument/2006/relationships/notesMaster" Target="/ppt/notesMasters/notesMaster1.xml" Id="R3c32737886ad424f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9f7b17bd83a44cbe" /><Relationship Type="http://schemas.openxmlformats.org/officeDocument/2006/relationships/notesMaster" Target="/ppt/notesMasters/notesMaster1.xml" Id="R42f7ed426c084d4b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1b6a4bfba40241d5" /><Relationship Type="http://schemas.openxmlformats.org/officeDocument/2006/relationships/notesMaster" Target="/ppt/notesMasters/notesMaster1.xml" Id="R2e13759d491f4530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95b9c40cc8e34dc0" /><Relationship Type="http://schemas.openxmlformats.org/officeDocument/2006/relationships/notesMaster" Target="/ppt/notesMasters/notesMaster1.xml" Id="R4ad05c955af2470e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56d3f8b90e8b42cf" /><Relationship Type="http://schemas.openxmlformats.org/officeDocument/2006/relationships/notesMaster" Target="/ppt/notesMasters/notesMaster1.xml" Id="Ra09749afba0c4dec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d1c4ed7e9f404ba4" /><Relationship Type="http://schemas.openxmlformats.org/officeDocument/2006/relationships/notesMaster" Target="/ppt/notesMasters/notesMaster1.xml" Id="R78867795053e49b2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9145cac57cb44d6d" /><Relationship Type="http://schemas.openxmlformats.org/officeDocument/2006/relationships/image" Target="/ppt/media/image.png" Id="R693476da3c4a4280" /><Relationship Type="http://schemas.openxmlformats.org/officeDocument/2006/relationships/image" Target="/ppt/media/image2.png" Id="Rbb6c54fe985d4417" /><Relationship Type="http://schemas.openxmlformats.org/officeDocument/2006/relationships/image" Target="/ppt/media/image.jpeg" Id="R16bb13aeeffe4072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474b28608e2c471d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693476da3c4a4280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bb6c54fe985d4417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6bb13aeeffe4072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5b1676cc31144ca6" /><Relationship Type="http://schemas.openxmlformats.org/officeDocument/2006/relationships/slideLayout" Target="/ppt/slideLayouts/slideLayout1.xml" Id="Rb7ce1a8725504acd" /><Relationship Type="http://schemas.openxmlformats.org/officeDocument/2006/relationships/slideLayout" Target="/ppt/slideLayouts/slideLayout2.xml" Id="R4e6018f6b3ba4853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b7ce1a8725504acd"/>
    <p:sldLayoutId xmlns:r="http://schemas.openxmlformats.org/officeDocument/2006/relationships" id="2147483650" r:id="R4e6018f6b3ba4853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2fbcbaa23bd4645" /><Relationship Type="http://schemas.openxmlformats.org/officeDocument/2006/relationships/notesSlide" Target="/ppt/notesSlides/notesSlide1.xml" Id="Rde7751ad4a2c4e6a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95ecbb74e9e4086" /><Relationship Type="http://schemas.openxmlformats.org/officeDocument/2006/relationships/notesSlide" Target="/ppt/notesSlides/notesSlide2.xml" Id="Rea8155b4971543d5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77119d1929045f4" /><Relationship Type="http://schemas.openxmlformats.org/officeDocument/2006/relationships/notesSlide" Target="/ppt/notesSlides/notesSlide3.xml" Id="R549399449f8d4e35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6f1f3a62ebf45a7" /><Relationship Type="http://schemas.openxmlformats.org/officeDocument/2006/relationships/notesSlide" Target="/ppt/notesSlides/notesSlide4.xml" Id="R0b2731eb25544e84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02f9d849d724cc0" /><Relationship Type="http://schemas.openxmlformats.org/officeDocument/2006/relationships/notesSlide" Target="/ppt/notesSlides/notesSlide5.xml" Id="R1df6d9c270444f3e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e1a695c6d364cd3" /><Relationship Type="http://schemas.openxmlformats.org/officeDocument/2006/relationships/notesSlide" Target="/ppt/notesSlides/notesSlide6.xml" Id="R5d80002de81e45b3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22d73fe93fb45c8" /><Relationship Type="http://schemas.openxmlformats.org/officeDocument/2006/relationships/notesSlide" Target="/ppt/notesSlides/notesSlide7.xml" Id="Rbfcdfc07e6dc408d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a71d0bc32044346" /><Relationship Type="http://schemas.openxmlformats.org/officeDocument/2006/relationships/notesSlide" Target="/ppt/notesSlides/notesSlide8.xml" Id="R1ea2c7fe220342b5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ca6969a810f47e8" /><Relationship Type="http://schemas.openxmlformats.org/officeDocument/2006/relationships/notesSlide" Target="/ppt/notesSlides/notesSlide9.xml" Id="Ra3198964585a4399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2d35baf90c04655" /><Relationship Type="http://schemas.openxmlformats.org/officeDocument/2006/relationships/notesSlide" Target="/ppt/notesSlides/notesSlide10.xml" Id="Rcdc006c2b62e44ae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fa77305fc694374" /><Relationship Type="http://schemas.openxmlformats.org/officeDocument/2006/relationships/notesSlide" Target="/ppt/notesSlides/notesSlide11.xml" Id="R416e78c57c8f4cf5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b6c490909544376" /><Relationship Type="http://schemas.openxmlformats.org/officeDocument/2006/relationships/notesSlide" Target="/ppt/notesSlides/notesSlide12.xml" Id="R1b2296f10ed7411a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9c8c80ca6c94a0c" /><Relationship Type="http://schemas.openxmlformats.org/officeDocument/2006/relationships/notesSlide" Target="/ppt/notesSlides/notesSlide13.xml" Id="R11d214ca43904e06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341c3857dd84be9" /><Relationship Type="http://schemas.openxmlformats.org/officeDocument/2006/relationships/notesSlide" Target="/ppt/notesSlides/notesSlide14.xml" Id="R80a627eccbe74033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b580c2cf3774644" /><Relationship Type="http://schemas.openxmlformats.org/officeDocument/2006/relationships/notesSlide" Target="/ppt/notesSlides/notesSlide15.xml" Id="Rd36c5ee0758d42f3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55270468b784a18" /><Relationship Type="http://schemas.openxmlformats.org/officeDocument/2006/relationships/notesSlide" Target="/ppt/notesSlides/notesSlide16.xml" Id="R47b72f59429a4246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e6547f5bd4244f1" /><Relationship Type="http://schemas.openxmlformats.org/officeDocument/2006/relationships/notesSlide" Target="/ppt/notesSlides/notesSlide17.xml" Id="R6793c400a18e418a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f4d0a1291d94f6e" /><Relationship Type="http://schemas.openxmlformats.org/officeDocument/2006/relationships/notesSlide" Target="/ppt/notesSlides/notesSlide18.xml" Id="Ra67a6e033915416b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bf377bb966846a6" /><Relationship Type="http://schemas.openxmlformats.org/officeDocument/2006/relationships/notesSlide" Target="/ppt/notesSlides/notesSlide19.xml" Id="R510ac0d5fa96400a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87eae3878d843ce" /><Relationship Type="http://schemas.openxmlformats.org/officeDocument/2006/relationships/notesSlide" Target="/ppt/notesSlides/notesSlide20.xml" Id="Rd9f84b79e7504e15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cd3925c41a842eb" /><Relationship Type="http://schemas.openxmlformats.org/officeDocument/2006/relationships/notesSlide" Target="/ppt/notesSlides/notesSlide21.xml" Id="Rbd80644fa6ed4710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9408b0ab39b45f0" /><Relationship Type="http://schemas.openxmlformats.org/officeDocument/2006/relationships/notesSlide" Target="/ppt/notesSlides/notesSlide22.xml" Id="R9db6d2fedee24c30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75293842bf545ab" /><Relationship Type="http://schemas.openxmlformats.org/officeDocument/2006/relationships/notesSlide" Target="/ppt/notesSlides/notesSlide23.xml" Id="Rcd97ac09beaa466d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耶利米哀歌第5章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Lamentations 5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5:1  |  Lamentations 5:1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耶和華啊，求你記念我們所遭遇的事， 觀看我們所受的凌辱。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Remember, O LORD, what is come upon us: consider, and behold our reproach.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5:2  |  Lamentations 5:2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我們的產業歸與外邦人； 我們的房屋歸與外路人。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Our inheritance is turned to strangers, our houses to aliens.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5:3  |  Lamentations 5:3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我們是無父的孤兒； 我們的母親好像寡婦。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We are orphans and fatherless, our mothers are as widows.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5:4  |  Lamentations 5:4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我們出錢才得水喝； 我們的柴是人賣給我們的。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We have drunken our water for money; our wood is sold unto us.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5:5  |  Lamentations 5:5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追趕我們的，到了我們的頸項上； 我們疲乏不得歇息。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Our necks are under persecution: we labour, and have no rest.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5:6  |  Lamentations 5:6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我們投降埃及人和亞述人， 為要得糧吃飽。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We have given the hand to the Egyptians, and to the Assyrians, to be satisfied with bread.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5:7  |  Lamentations 5:7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我們列祖犯罪，而今不在了； 我們擔當他們的罪孽。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Our fathers have sinned, and are not; and we have borne their iniquities.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5:8  |  Lamentations 5:8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奴僕轄制我們， 無人救我們脫離他們的手。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Servants have ruled over us: there is none that doth deliver us out of their hand.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5:9  |  Lamentations 5:9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因為曠野的刀劍， 我們冒着險才得糧食。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We gat our bread with the peril of our lives because of the sword of the wilderness.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5:10  |  Lamentations 5:10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因飢餓燥熱， 我們的皮膚就黑如爐。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Our skin was black like an oven because of the terrible famine.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5:11  |  Lamentations 5:11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敵人在錫安玷污婦人， 在猶大的城邑玷污處女。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ravished the women in Zion, and the maids in the cities of Judah.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5:12  |  Lamentations 5:12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他們吊起首領的手， 也不尊敬老人的面。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Princes are hanged up by their hand: the faces of elders were not honoured.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5:13  |  Lamentations 5:13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少年人扛磨石， 孩童背木柴，都絆跌了。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took the young men to grind, and the children fell under the wood.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5:14  |  Lamentations 5:14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老年人在城門口斷絕； 少年人不再作樂。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elders have ceased from the gate, the young men from their musick.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5:15  |  Lamentations 5:15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我們心中的快樂止息， 跳舞變為悲哀。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joy of our heart is ceased; our dance is turned into mourning.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5:16  |  Lamentations 5:16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冠冕從我們的頭上落下； 我們犯罪了，我們有禍了！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crown is fallen from our head: woe unto us, that we have sinned!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5:17  |  Lamentations 5:17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這些事我們心裏發昏， 我們的眼睛昏花。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this our heart is faint; for these things our eyes are dim.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5:18  |  Lamentations 5:18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錫安山荒涼， 野狗行在其上。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Because of the mountain of Zion, which is desolate, the foxes walk upon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5:19  |  Lamentations 5:19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耶和華啊，你存到永遠； 你的寶座存到萬代。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Thou, O LORD, remainest for ever; thy throne from generation to generation.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5:20  |  Lamentations 5:20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你為何永遠忘記我們？ 為何許久離棄我們？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Wherefore dost thou forget us for ever, and forsake us so long time?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5:21  |  Lamentations 5:21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耶和華啊，求你使我們向你回轉， 我們便得回轉。 求你復新我們的日子，像古時一樣。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Turn thou us unto thee, O LORD, and we shall be turned; renew our days as of old.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5:22  |  Lamentations 5:22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你竟全然棄絕我們， 向我們大發烈怒？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thou hast utterly rejected us; thou art very wroth against us.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2026-08-26T10:42:54.8250000Z</dcterms:created>
  <dcterms:modified xsi:type="dcterms:W3CDTF">2026-08-26T10:42:54.8250000Z</dcterms:modified>
</coreProperties>
</file>