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9685706581044a4" /><Relationship Type="http://schemas.openxmlformats.org/officeDocument/2006/relationships/extended-properties" Target="/docProps/app.xml" Id="R377c30fbf2de4898" /><Relationship Type="http://schemas.openxmlformats.org/officeDocument/2006/relationships/officeDocument" Target="/ppt/presentation.xml" Id="Rc452089ae3d142e7" /></Relationships>
</file>

<file path=ppt/presentation.xml><?xml version="1.0" encoding="utf-8"?>
<p:presentation xmlns:p="http://schemas.openxmlformats.org/presentationml/2006/main">
  <p:sldMasterIdLst>
    <p:sldMasterId xmlns:r="http://schemas.openxmlformats.org/officeDocument/2006/relationships" id="2147483648" r:id="R2ac696e0b9e648b7"/>
  </p:sldMasterIdLst>
  <p:notesMasterIdLst>
    <p:notesMasterId xmlns:r="http://schemas.openxmlformats.org/officeDocument/2006/relationships" r:id="Rfec77f5258884c7b"/>
  </p:notesMasterIdLst>
  <p:sldIdLst>
    <p:sldId xmlns:r="http://schemas.openxmlformats.org/officeDocument/2006/relationships" id="256" r:id="R4be7007e77bc4ff0"/>
    <p:sldId xmlns:r="http://schemas.openxmlformats.org/officeDocument/2006/relationships" id="257" r:id="Rcfb074b25c784dae"/>
    <p:sldId xmlns:r="http://schemas.openxmlformats.org/officeDocument/2006/relationships" id="258" r:id="R6797dcb19fa542c3"/>
    <p:sldId xmlns:r="http://schemas.openxmlformats.org/officeDocument/2006/relationships" id="259" r:id="R6c216e35077247f1"/>
    <p:sldId xmlns:r="http://schemas.openxmlformats.org/officeDocument/2006/relationships" id="260" r:id="R745b22a4a0a54a6a"/>
    <p:sldId xmlns:r="http://schemas.openxmlformats.org/officeDocument/2006/relationships" id="261" r:id="Re385f7dfac784b66"/>
    <p:sldId xmlns:r="http://schemas.openxmlformats.org/officeDocument/2006/relationships" id="262" r:id="Rd30e47bcfd074644"/>
    <p:sldId xmlns:r="http://schemas.openxmlformats.org/officeDocument/2006/relationships" id="263" r:id="R1a7d4a7728384f04"/>
    <p:sldId xmlns:r="http://schemas.openxmlformats.org/officeDocument/2006/relationships" id="264" r:id="R86d21f5e56aa4ae4"/>
    <p:sldId xmlns:r="http://schemas.openxmlformats.org/officeDocument/2006/relationships" id="265" r:id="Rfa8d21b288cd4bb9"/>
    <p:sldId xmlns:r="http://schemas.openxmlformats.org/officeDocument/2006/relationships" id="266" r:id="R9b2dc5fdbb8c45cf"/>
    <p:sldId xmlns:r="http://schemas.openxmlformats.org/officeDocument/2006/relationships" id="267" r:id="R0f346d38f5624a7a"/>
    <p:sldId xmlns:r="http://schemas.openxmlformats.org/officeDocument/2006/relationships" id="268" r:id="R5457b66bb55e47f9"/>
    <p:sldId xmlns:r="http://schemas.openxmlformats.org/officeDocument/2006/relationships" id="269" r:id="R66dfdce765ec47ce"/>
    <p:sldId xmlns:r="http://schemas.openxmlformats.org/officeDocument/2006/relationships" id="270" r:id="R6b48d0a1a3a0482a"/>
    <p:sldId xmlns:r="http://schemas.openxmlformats.org/officeDocument/2006/relationships" id="271" r:id="R5965821db07b4ff3"/>
    <p:sldId xmlns:r="http://schemas.openxmlformats.org/officeDocument/2006/relationships" id="272" r:id="Rba4d5ce71d80494d"/>
    <p:sldId xmlns:r="http://schemas.openxmlformats.org/officeDocument/2006/relationships" id="273" r:id="R87930ccfd682491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183fabc58a14c5a" /><Relationship Type="http://schemas.openxmlformats.org/officeDocument/2006/relationships/slideMaster" Target="/ppt/slideMasters/slideMaster1.xml" Id="R2ac696e0b9e648b7" /><Relationship Type="http://schemas.openxmlformats.org/officeDocument/2006/relationships/notesMaster" Target="/ppt/notesMasters/notesMaster1.xml" Id="Rfec77f5258884c7b" /><Relationship Type="http://schemas.openxmlformats.org/officeDocument/2006/relationships/presProps" Target="/ppt/presProps.xml" Id="R03e78e4d6af0445e" /><Relationship Type="http://schemas.openxmlformats.org/officeDocument/2006/relationships/tableStyles" Target="/ppt/tableStyles.xml" Id="Re966f1dc40e247d0" /><Relationship Type="http://schemas.openxmlformats.org/officeDocument/2006/relationships/slide" Target="/ppt/slides/slide1.xml" Id="R4be7007e77bc4ff0" /><Relationship Type="http://schemas.openxmlformats.org/officeDocument/2006/relationships/slide" Target="/ppt/slides/slide2.xml" Id="Rcfb074b25c784dae" /><Relationship Type="http://schemas.openxmlformats.org/officeDocument/2006/relationships/slide" Target="/ppt/slides/slide3.xml" Id="R6797dcb19fa542c3" /><Relationship Type="http://schemas.openxmlformats.org/officeDocument/2006/relationships/slide" Target="/ppt/slides/slide4.xml" Id="R6c216e35077247f1" /><Relationship Type="http://schemas.openxmlformats.org/officeDocument/2006/relationships/slide" Target="/ppt/slides/slide5.xml" Id="R745b22a4a0a54a6a" /><Relationship Type="http://schemas.openxmlformats.org/officeDocument/2006/relationships/slide" Target="/ppt/slides/slide6.xml" Id="Re385f7dfac784b66" /><Relationship Type="http://schemas.openxmlformats.org/officeDocument/2006/relationships/slide" Target="/ppt/slides/slide7.xml" Id="Rd30e47bcfd074644" /><Relationship Type="http://schemas.openxmlformats.org/officeDocument/2006/relationships/slide" Target="/ppt/slides/slide8.xml" Id="R1a7d4a7728384f04" /><Relationship Type="http://schemas.openxmlformats.org/officeDocument/2006/relationships/slide" Target="/ppt/slides/slide9.xml" Id="R86d21f5e56aa4ae4" /><Relationship Type="http://schemas.openxmlformats.org/officeDocument/2006/relationships/slide" Target="/ppt/slides/slide10.xml" Id="Rfa8d21b288cd4bb9" /><Relationship Type="http://schemas.openxmlformats.org/officeDocument/2006/relationships/slide" Target="/ppt/slides/slide11.xml" Id="R9b2dc5fdbb8c45cf" /><Relationship Type="http://schemas.openxmlformats.org/officeDocument/2006/relationships/slide" Target="/ppt/slides/slide12.xml" Id="R0f346d38f5624a7a" /><Relationship Type="http://schemas.openxmlformats.org/officeDocument/2006/relationships/slide" Target="/ppt/slides/slide13.xml" Id="R5457b66bb55e47f9" /><Relationship Type="http://schemas.openxmlformats.org/officeDocument/2006/relationships/slide" Target="/ppt/slides/slide14.xml" Id="R66dfdce765ec47ce" /><Relationship Type="http://schemas.openxmlformats.org/officeDocument/2006/relationships/slide" Target="/ppt/slides/slide15.xml" Id="R6b48d0a1a3a0482a" /><Relationship Type="http://schemas.openxmlformats.org/officeDocument/2006/relationships/slide" Target="/ppt/slides/slide16.xml" Id="R5965821db07b4ff3" /><Relationship Type="http://schemas.openxmlformats.org/officeDocument/2006/relationships/slide" Target="/ppt/slides/slide17.xml" Id="Rba4d5ce71d80494d" /><Relationship Type="http://schemas.openxmlformats.org/officeDocument/2006/relationships/slide" Target="/ppt/slides/slide18.xml" Id="R87930ccfd682491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179c9d4882d42a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efc9fc146241cc" /><Relationship Type="http://schemas.openxmlformats.org/officeDocument/2006/relationships/notesMaster" Target="/ppt/notesMasters/notesMaster1.xml" Id="Rb494076cbeaa4c38" /></Relationships>
</file>

<file path=ppt/notesSlides/_rels/notesSlide2.xml.rels>&#65279;<?xml version="1.0" encoding="utf-8"?><Relationships xmlns="http://schemas.openxmlformats.org/package/2006/relationships"><Relationship Type="http://schemas.openxmlformats.org/officeDocument/2006/relationships/slide" Target="/ppt/slides/slide2.xml" Id="Red14a8c5ed2749d1" /><Relationship Type="http://schemas.openxmlformats.org/officeDocument/2006/relationships/notesMaster" Target="/ppt/notesMasters/notesMaster1.xml" Id="R5695af2d9ff84055" /></Relationships>
</file>

<file path=ppt/notesSlides/_rels/notesSlide3.xml.rels>&#65279;<?xml version="1.0" encoding="utf-8"?><Relationships xmlns="http://schemas.openxmlformats.org/package/2006/relationships"><Relationship Type="http://schemas.openxmlformats.org/officeDocument/2006/relationships/slide" Target="/ppt/slides/slide3.xml" Id="Rd2cc048494484cc4" /><Relationship Type="http://schemas.openxmlformats.org/officeDocument/2006/relationships/notesMaster" Target="/ppt/notesMasters/notesMaster1.xml" Id="R23b24c949bec464d" /></Relationships>
</file>

<file path=ppt/notesSlides/_rels/notesSlide4.xml.rels>&#65279;<?xml version="1.0" encoding="utf-8"?><Relationships xmlns="http://schemas.openxmlformats.org/package/2006/relationships"><Relationship Type="http://schemas.openxmlformats.org/officeDocument/2006/relationships/slide" Target="/ppt/slides/slide4.xml" Id="Re6759b3679fa4018" /><Relationship Type="http://schemas.openxmlformats.org/officeDocument/2006/relationships/notesMaster" Target="/ppt/notesMasters/notesMaster1.xml" Id="Rfa5069d0f4f34f33" /></Relationships>
</file>

<file path=ppt/notesSlides/_rels/notesSlide5.xml.rels>&#65279;<?xml version="1.0" encoding="utf-8"?><Relationships xmlns="http://schemas.openxmlformats.org/package/2006/relationships"><Relationship Type="http://schemas.openxmlformats.org/officeDocument/2006/relationships/slide" Target="/ppt/slides/slide5.xml" Id="Rbba0f0a225f043dc" /><Relationship Type="http://schemas.openxmlformats.org/officeDocument/2006/relationships/notesMaster" Target="/ppt/notesMasters/notesMaster1.xml" Id="R129d4bb675ac409e" /></Relationships>
</file>

<file path=ppt/notesSlides/_rels/notesSlide6.xml.rels>&#65279;<?xml version="1.0" encoding="utf-8"?><Relationships xmlns="http://schemas.openxmlformats.org/package/2006/relationships"><Relationship Type="http://schemas.openxmlformats.org/officeDocument/2006/relationships/slide" Target="/ppt/slides/slide6.xml" Id="Rdd1d847fc75d4caa" /><Relationship Type="http://schemas.openxmlformats.org/officeDocument/2006/relationships/notesMaster" Target="/ppt/notesMasters/notesMaster1.xml" Id="Rb8cfb16c25a246f0" /></Relationships>
</file>

<file path=ppt/notesSlides/_rels/notesSlide7.xml.rels>&#65279;<?xml version="1.0" encoding="utf-8"?><Relationships xmlns="http://schemas.openxmlformats.org/package/2006/relationships"><Relationship Type="http://schemas.openxmlformats.org/officeDocument/2006/relationships/slide" Target="/ppt/slides/slide7.xml" Id="R9487dd3ddfcc4634" /><Relationship Type="http://schemas.openxmlformats.org/officeDocument/2006/relationships/notesMaster" Target="/ppt/notesMasters/notesMaster1.xml" Id="Rbac8fd1d02f24c1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f465215f67f413e" /><Relationship Type="http://schemas.openxmlformats.org/officeDocument/2006/relationships/notesMaster" Target="/ppt/notesMasters/notesMaster1.xml" Id="R044946bb6484417e" /></Relationships>
</file>

<file path=ppt/notesSlides/_rels/notesSlide9.xml.rels>&#65279;<?xml version="1.0" encoding="utf-8"?><Relationships xmlns="http://schemas.openxmlformats.org/package/2006/relationships"><Relationship Type="http://schemas.openxmlformats.org/officeDocument/2006/relationships/slide" Target="/ppt/slides/slide9.xml" Id="R886ecd701de44893" /><Relationship Type="http://schemas.openxmlformats.org/officeDocument/2006/relationships/notesMaster" Target="/ppt/notesMasters/notesMaster1.xml" Id="R87308f1d3b9b4dc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bcc8906b8534bec" /><Relationship Type="http://schemas.openxmlformats.org/officeDocument/2006/relationships/notesMaster" Target="/ppt/notesMasters/notesMaster1.xml" Id="R880e30e349494dd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142caf7beba47a1" /><Relationship Type="http://schemas.openxmlformats.org/officeDocument/2006/relationships/notesMaster" Target="/ppt/notesMasters/notesMaster1.xml" Id="R08c38ecf56c846b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624563313894921" /><Relationship Type="http://schemas.openxmlformats.org/officeDocument/2006/relationships/notesMaster" Target="/ppt/notesMasters/notesMaster1.xml" Id="R6f075259ce9943c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9dffee8b86e4885" /><Relationship Type="http://schemas.openxmlformats.org/officeDocument/2006/relationships/notesMaster" Target="/ppt/notesMasters/notesMaster1.xml" Id="R0b009fd35dd1401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d94b2cd3e304326" /><Relationship Type="http://schemas.openxmlformats.org/officeDocument/2006/relationships/notesMaster" Target="/ppt/notesMasters/notesMaster1.xml" Id="R535d14b8558a497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c06b2f2214e4a92" /><Relationship Type="http://schemas.openxmlformats.org/officeDocument/2006/relationships/notesMaster" Target="/ppt/notesMasters/notesMaster1.xml" Id="R368965de4685432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34ffee1ec4c4cc7" /><Relationship Type="http://schemas.openxmlformats.org/officeDocument/2006/relationships/notesMaster" Target="/ppt/notesMasters/notesMaster1.xml" Id="R8635dfa549ab412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6fabfff852b44f4" /><Relationship Type="http://schemas.openxmlformats.org/officeDocument/2006/relationships/notesMaster" Target="/ppt/notesMasters/notesMaster1.xml" Id="R0d838256d2df4fc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dae682e825f4ae0" /><Relationship Type="http://schemas.openxmlformats.org/officeDocument/2006/relationships/notesMaster" Target="/ppt/notesMasters/notesMaster1.xml" Id="R8dfa211cc69e47f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1bea2a7700e42a2" /><Relationship Type="http://schemas.openxmlformats.org/officeDocument/2006/relationships/image" Target="/ppt/media/image.png" Id="Ra6d68d37a67b42ed" /><Relationship Type="http://schemas.openxmlformats.org/officeDocument/2006/relationships/image" Target="/ppt/media/image2.png" Id="R8c14a56be0044570" /><Relationship Type="http://schemas.openxmlformats.org/officeDocument/2006/relationships/image" Target="/ppt/media/image.jpeg" Id="R5f4e38a575b9490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72248a52a84aa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6d68d37a67b42e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c14a56be004457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f4e38a575b9490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0f7c893255b4eff" /><Relationship Type="http://schemas.openxmlformats.org/officeDocument/2006/relationships/slideLayout" Target="/ppt/slideLayouts/slideLayout1.xml" Id="Rada62f6f90874c0b" /><Relationship Type="http://schemas.openxmlformats.org/officeDocument/2006/relationships/slideLayout" Target="/ppt/slideLayouts/slideLayout2.xml" Id="Ra1eac391411346e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da62f6f90874c0b"/>
    <p:sldLayoutId xmlns:r="http://schemas.openxmlformats.org/officeDocument/2006/relationships" id="2147483650" r:id="Ra1eac391411346e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c3df115760c4fac" /><Relationship Type="http://schemas.openxmlformats.org/officeDocument/2006/relationships/notesSlide" Target="/ppt/notesSlides/notesSlide1.xml" Id="R5a3fe19ac2944f6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5da73422c064445" /><Relationship Type="http://schemas.openxmlformats.org/officeDocument/2006/relationships/notesSlide" Target="/ppt/notesSlides/notesSlide2.xml" Id="R331cfac6c6d84a8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46f79e4f0a540b9" /><Relationship Type="http://schemas.openxmlformats.org/officeDocument/2006/relationships/notesSlide" Target="/ppt/notesSlides/notesSlide3.xml" Id="R77d6c122311a4b4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d5f25726a79448f" /><Relationship Type="http://schemas.openxmlformats.org/officeDocument/2006/relationships/notesSlide" Target="/ppt/notesSlides/notesSlide4.xml" Id="R63caba9f7092469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5fcb3beee1f4be6" /><Relationship Type="http://schemas.openxmlformats.org/officeDocument/2006/relationships/notesSlide" Target="/ppt/notesSlides/notesSlide5.xml" Id="Rf8a5a7f35a154ec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52bae80c54e4f03" /><Relationship Type="http://schemas.openxmlformats.org/officeDocument/2006/relationships/notesSlide" Target="/ppt/notesSlides/notesSlide6.xml" Id="R2e690dd2f8b1426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3e8c9ce60c44775" /><Relationship Type="http://schemas.openxmlformats.org/officeDocument/2006/relationships/notesSlide" Target="/ppt/notesSlides/notesSlide7.xml" Id="Ra781652f46e94ce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4d890c0402240bc" /><Relationship Type="http://schemas.openxmlformats.org/officeDocument/2006/relationships/notesSlide" Target="/ppt/notesSlides/notesSlide8.xml" Id="Rcea8089877cd472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e86e61ef0a74594" /><Relationship Type="http://schemas.openxmlformats.org/officeDocument/2006/relationships/notesSlide" Target="/ppt/notesSlides/notesSlide9.xml" Id="R296d9d741ae54c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9f49442bfe2423d" /><Relationship Type="http://schemas.openxmlformats.org/officeDocument/2006/relationships/notesSlide" Target="/ppt/notesSlides/notesSlide10.xml" Id="R8e7f3672f7ae4fc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d4880ac899f4db6" /><Relationship Type="http://schemas.openxmlformats.org/officeDocument/2006/relationships/notesSlide" Target="/ppt/notesSlides/notesSlide11.xml" Id="Rc6843de9efcb403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459b429bbca44f3" /><Relationship Type="http://schemas.openxmlformats.org/officeDocument/2006/relationships/notesSlide" Target="/ppt/notesSlides/notesSlide12.xml" Id="R7f9ea14e37c4427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6df30522fef41af" /><Relationship Type="http://schemas.openxmlformats.org/officeDocument/2006/relationships/notesSlide" Target="/ppt/notesSlides/notesSlide13.xml" Id="Rff4810827eb2401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74d22ab383942eb" /><Relationship Type="http://schemas.openxmlformats.org/officeDocument/2006/relationships/notesSlide" Target="/ppt/notesSlides/notesSlide14.xml" Id="R379bc669031945a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d95a655cf1d4f08" /><Relationship Type="http://schemas.openxmlformats.org/officeDocument/2006/relationships/notesSlide" Target="/ppt/notesSlides/notesSlide15.xml" Id="R3041d855bfdd4aa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5db53a7592d4cd2" /><Relationship Type="http://schemas.openxmlformats.org/officeDocument/2006/relationships/notesSlide" Target="/ppt/notesSlides/notesSlide16.xml" Id="R9a590fabee134f8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e914686b38148be" /><Relationship Type="http://schemas.openxmlformats.org/officeDocument/2006/relationships/notesSlide" Target="/ppt/notesSlides/notesSlide17.xml" Id="R9e64c1af311a445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dda77e5001a473b" /><Relationship Type="http://schemas.openxmlformats.org/officeDocument/2006/relationships/notesSlide" Target="/ppt/notesSlides/notesSlide18.xml" Id="R6e847844a76943e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歷代志上第14章</a:t>
            </a:r>
          </a:p>
          <a:p xmlns:a="http://schemas.openxmlformats.org/drawingml/2006/main">
            <a:pPr algn="ctr"/>
            <a:r>
              <a:rPr sz="2000">
                <a:solidFill>
                  <a:srgbClr val="FFFFFF"/>
                </a:solidFill>
                <a:latin typeface="Georgia"/>
                <a:ea typeface="Georgia"/>
                <a:cs typeface="Georgia"/>
              </a:rPr>
              <a:t>1 Chronicles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  |  1 Chronicles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泰爾王希蘭將香柏木運到大衛那裏，又差遣使者和石匠、木匠給大衛建造宮殿。</a:t>
            </a:r>
          </a:p>
          <a:p xmlns:a="http://schemas.openxmlformats.org/drawingml/2006/main">
            <a:pPr algn="ctr">
              <a:lnSpc>
                <a:spcPct val="112000"/>
              </a:lnSpc>
              <a:buNone/>
            </a:pPr>
            <a:r>
              <a:rPr sz="2500">
                <a:solidFill>
                  <a:srgbClr val="FFFFFF"/>
                </a:solidFill>
                <a:latin typeface="Georgia"/>
                <a:ea typeface="Georgia"/>
                <a:cs typeface="Georgia"/>
              </a:rPr>
              <a:t>Now Hiram king of Tyre sent messengers to David, and timber of cedars, with masons and carpenters, to build him an house.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14:2  |  1 Chronicles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大衛就知道耶和華堅立他作以色列王，又為自己的民以色列，使他的國興旺。</a:t>
            </a:r>
          </a:p>
          <a:p xmlns:a="http://schemas.openxmlformats.org/drawingml/2006/main">
            <a:pPr algn="ctr">
              <a:lnSpc>
                <a:spcPct val="112000"/>
              </a:lnSpc>
              <a:buNone/>
            </a:pPr>
            <a:r>
              <a:rPr sz="2500">
                <a:solidFill>
                  <a:srgbClr val="FFFFFF"/>
                </a:solidFill>
                <a:latin typeface="Georgia"/>
                <a:ea typeface="Georgia"/>
                <a:cs typeface="Georgia"/>
              </a:rPr>
              <a:t>And David perceived that the LORD had confirmed him king over Israel, for his kingdom was lifted up on high, because of his people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14:3  |  1 Chronicles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大衛在耶路撒冷又立后妃，又生兒女。</a:t>
            </a:r>
          </a:p>
          <a:p xmlns:a="http://schemas.openxmlformats.org/drawingml/2006/main">
            <a:pPr algn="ctr">
              <a:lnSpc>
                <a:spcPct val="112000"/>
              </a:lnSpc>
              <a:buNone/>
            </a:pPr>
            <a:r>
              <a:rPr sz="2700">
                <a:solidFill>
                  <a:srgbClr val="FFFFFF"/>
                </a:solidFill>
                <a:latin typeface="Georgia"/>
                <a:ea typeface="Georgia"/>
                <a:cs typeface="Georgia"/>
              </a:rPr>
              <a:t>And David took more wives at Jerusalem: and David begat more sons and daughters.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14:4  |  1 Chronicles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在耶路撒冷所生的眾子是沙母亞、朔罷、拿單、所羅門、</a:t>
            </a:r>
          </a:p>
          <a:p xmlns:a="http://schemas.openxmlformats.org/drawingml/2006/main">
            <a:pPr algn="ctr">
              <a:lnSpc>
                <a:spcPct val="112000"/>
              </a:lnSpc>
              <a:buNone/>
            </a:pPr>
            <a:r>
              <a:rPr sz="2500">
                <a:solidFill>
                  <a:srgbClr val="FFFFFF"/>
                </a:solidFill>
                <a:latin typeface="Georgia"/>
                <a:ea typeface="Georgia"/>
                <a:cs typeface="Georgia"/>
              </a:rPr>
              <a:t>Now these are the names of his children which he had in Jerusalem; Shammua, and Shobab, Nathan, and Solomon,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14:5  |  1 Chronicles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益轄、以利書亞、以法列、</a:t>
            </a:r>
          </a:p>
          <a:p xmlns:a="http://schemas.openxmlformats.org/drawingml/2006/main">
            <a:pPr algn="ctr">
              <a:lnSpc>
                <a:spcPct val="112000"/>
              </a:lnSpc>
              <a:buNone/>
            </a:pPr>
            <a:r>
              <a:rPr sz="2700">
                <a:solidFill>
                  <a:srgbClr val="FFFFFF"/>
                </a:solidFill>
                <a:latin typeface="Georgia"/>
                <a:ea typeface="Georgia"/>
                <a:cs typeface="Georgia"/>
              </a:rPr>
              <a:t>And Ibhar, and Elishua, and Elpalet,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14:6  |  1 Chronicles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挪迦、尼斐、雅非亞、</a:t>
            </a:r>
          </a:p>
          <a:p xmlns:a="http://schemas.openxmlformats.org/drawingml/2006/main">
            <a:pPr algn="ctr">
              <a:lnSpc>
                <a:spcPct val="112000"/>
              </a:lnSpc>
              <a:buNone/>
            </a:pPr>
            <a:r>
              <a:rPr sz="2700">
                <a:solidFill>
                  <a:srgbClr val="FFFFFF"/>
                </a:solidFill>
                <a:latin typeface="Georgia"/>
                <a:ea typeface="Georgia"/>
                <a:cs typeface="Georgia"/>
              </a:rPr>
              <a:t>And Nogah, and Nepheg, and Japhia,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14:7  |  1 Chronicles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以利沙瑪、比利雅大、以利法列。</a:t>
            </a:r>
          </a:p>
          <a:p xmlns:a="http://schemas.openxmlformats.org/drawingml/2006/main">
            <a:pPr algn="ctr">
              <a:lnSpc>
                <a:spcPct val="112000"/>
              </a:lnSpc>
              <a:buNone/>
            </a:pPr>
            <a:r>
              <a:rPr sz="2700">
                <a:solidFill>
                  <a:srgbClr val="FFFFFF"/>
                </a:solidFill>
                <a:latin typeface="Georgia"/>
                <a:ea typeface="Georgia"/>
                <a:cs typeface="Georgia"/>
              </a:rPr>
              <a:t>And Elishama, and Beeliada, and Eliphalet.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14:8  |  1 Chronicles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非利士人聽見大衛受膏作以色列眾人的王，非利士眾人就上來尋索大衛。大衛聽見，就出去迎敵。</a:t>
            </a:r>
          </a:p>
          <a:p xmlns:a="http://schemas.openxmlformats.org/drawingml/2006/main">
            <a:pPr algn="ctr">
              <a:lnSpc>
                <a:spcPct val="112000"/>
              </a:lnSpc>
              <a:buNone/>
            </a:pPr>
            <a:r>
              <a:rPr sz="2300">
                <a:solidFill>
                  <a:srgbClr val="FFFFFF"/>
                </a:solidFill>
                <a:latin typeface="Georgia"/>
                <a:ea typeface="Georgia"/>
                <a:cs typeface="Georgia"/>
              </a:rPr>
              <a:t>And when the Philistines heard that David was anointed king over all Israel, all the Philistines went up to seek David. And David heard of it, and went out against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14:9  |  1 Chronicles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非利士人來了，布散在利乏音谷。</a:t>
            </a:r>
          </a:p>
          <a:p xmlns:a="http://schemas.openxmlformats.org/drawingml/2006/main">
            <a:pPr algn="ctr">
              <a:lnSpc>
                <a:spcPct val="112000"/>
              </a:lnSpc>
              <a:buNone/>
            </a:pPr>
            <a:r>
              <a:rPr sz="2700">
                <a:solidFill>
                  <a:srgbClr val="FFFFFF"/>
                </a:solidFill>
                <a:latin typeface="Georgia"/>
                <a:ea typeface="Georgia"/>
                <a:cs typeface="Georgia"/>
              </a:rPr>
              <a:t>And the Philistines came and spread themselves in the valley of Rephaim.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14:10  |  1 Chronicles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大衛求問神，說：「我可以上去攻打非利士人嗎？你將他們交在我手裏嗎？」耶和華說：「你可以上去，我必將他們交在你手裏。」</a:t>
            </a:r>
          </a:p>
          <a:p xmlns:a="http://schemas.openxmlformats.org/drawingml/2006/main">
            <a:pPr algn="ctr">
              <a:lnSpc>
                <a:spcPct val="112000"/>
              </a:lnSpc>
              <a:buNone/>
            </a:pPr>
            <a:r>
              <a:rPr sz="2100">
                <a:solidFill>
                  <a:srgbClr val="FFFFFF"/>
                </a:solidFill>
                <a:latin typeface="Georgia"/>
                <a:ea typeface="Georgia"/>
                <a:cs typeface="Georgia"/>
              </a:rPr>
              <a:t>And David enquired of God, saying, Shall I go up against the Philistines? and wilt thou deliver them into mine hand? And the LORD said unto him, Go up; for I will deliver them into thine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14:11  |  1 Chronicles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非利士人來到巴力‧毗拉心，大衛在那裏殺敗他們。大衛說：「神藉我的手沖破敵人，如同水沖去一般」；因此稱那地方為巴力‧毗拉心。</a:t>
            </a:r>
          </a:p>
          <a:p xmlns:a="http://schemas.openxmlformats.org/drawingml/2006/main">
            <a:pPr algn="ctr">
              <a:lnSpc>
                <a:spcPct val="112000"/>
              </a:lnSpc>
              <a:buNone/>
            </a:pPr>
            <a:r>
              <a:rPr sz="1900">
                <a:solidFill>
                  <a:srgbClr val="FFFFFF"/>
                </a:solidFill>
                <a:latin typeface="Georgia"/>
                <a:ea typeface="Georgia"/>
                <a:cs typeface="Georgia"/>
              </a:rPr>
              <a:t>So they came up to Baal-perazim; and David smote them there. Then David said, God hath broken in upon mine enemies by mine hand like the breaking forth of waters: therefore they called the name of that place Baal-perazim.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14:12  |  1 Chronicles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非利士人將神像撇在那裏，大衛吩咐人用火焚燒了。</a:t>
            </a:r>
          </a:p>
          <a:p xmlns:a="http://schemas.openxmlformats.org/drawingml/2006/main">
            <a:pPr algn="ctr">
              <a:lnSpc>
                <a:spcPct val="112000"/>
              </a:lnSpc>
              <a:buNone/>
            </a:pPr>
            <a:r>
              <a:rPr sz="2700">
                <a:solidFill>
                  <a:srgbClr val="FFFFFF"/>
                </a:solidFill>
                <a:latin typeface="Georgia"/>
                <a:ea typeface="Georgia"/>
                <a:cs typeface="Georgia"/>
              </a:rPr>
              <a:t>And when they had left their gods there, David gave a commandment, and they were burned with fire.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14:13  |  1 Chronicles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非利士人又布散在利乏音谷。</a:t>
            </a:r>
          </a:p>
          <a:p xmlns:a="http://schemas.openxmlformats.org/drawingml/2006/main">
            <a:pPr algn="ctr">
              <a:lnSpc>
                <a:spcPct val="112000"/>
              </a:lnSpc>
              <a:buNone/>
            </a:pPr>
            <a:r>
              <a:rPr sz="2700">
                <a:solidFill>
                  <a:srgbClr val="FFFFFF"/>
                </a:solidFill>
                <a:latin typeface="Georgia"/>
                <a:ea typeface="Georgia"/>
                <a:cs typeface="Georgia"/>
              </a:rPr>
              <a:t>And the Philistines yet again spread themselves abroad in the valley.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14:14  |  1 Chronicles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大衛又求問神。神說：「不要一直地上去，要轉到他們後頭，從桑林對面攻打他們。</a:t>
            </a:r>
          </a:p>
          <a:p xmlns:a="http://schemas.openxmlformats.org/drawingml/2006/main">
            <a:pPr algn="ctr">
              <a:lnSpc>
                <a:spcPct val="112000"/>
              </a:lnSpc>
              <a:buNone/>
            </a:pPr>
            <a:r>
              <a:rPr sz="2300">
                <a:solidFill>
                  <a:srgbClr val="FFFFFF"/>
                </a:solidFill>
                <a:latin typeface="Georgia"/>
                <a:ea typeface="Georgia"/>
                <a:cs typeface="Georgia"/>
              </a:rPr>
              <a:t>Therefore David enquired again of God; and God said unto him, Go not up after them; turn away from them, and come upon them over against the mulberry trees.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14:15  |  1 Chronicles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你聽見桑樹梢上有腳步的聲音，就要出戰，因為神已經在你前頭去攻打非利士人的軍隊。」</a:t>
            </a:r>
          </a:p>
          <a:p xmlns:a="http://schemas.openxmlformats.org/drawingml/2006/main">
            <a:pPr algn="ctr">
              <a:lnSpc>
                <a:spcPct val="112000"/>
              </a:lnSpc>
              <a:buNone/>
            </a:pPr>
            <a:r>
              <a:rPr sz="2100">
                <a:solidFill>
                  <a:srgbClr val="FFFFFF"/>
                </a:solidFill>
                <a:latin typeface="Georgia"/>
                <a:ea typeface="Georgia"/>
                <a:cs typeface="Georgia"/>
              </a:rPr>
              <a:t>And it shall be, when thou shalt hear a sound of going in the tops of the mulberry trees, that then thou shalt go out to battle: for God is gone forth before thee to smite the host of the Philistines.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14:16  |  1 Chronicles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大衛就遵着神所吩咐的，攻打非利士人的軍隊，從基遍直到基色。</a:t>
            </a:r>
          </a:p>
          <a:p xmlns:a="http://schemas.openxmlformats.org/drawingml/2006/main">
            <a:pPr algn="ctr">
              <a:lnSpc>
                <a:spcPct val="112000"/>
              </a:lnSpc>
              <a:buNone/>
            </a:pPr>
            <a:r>
              <a:rPr sz="2500">
                <a:solidFill>
                  <a:srgbClr val="FFFFFF"/>
                </a:solidFill>
                <a:latin typeface="Georgia"/>
                <a:ea typeface="Georgia"/>
                <a:cs typeface="Georgia"/>
              </a:rPr>
              <a:t>David therefore did as God commanded him: and they smote the host of the Philistines from Gibeon even to Gazer.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14:17  |  1 Chronicles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於是大衛的名傳揚到列國，耶和華使列國都懼怕他。</a:t>
            </a:r>
          </a:p>
          <a:p xmlns:a="http://schemas.openxmlformats.org/drawingml/2006/main">
            <a:pPr algn="ctr">
              <a:lnSpc>
                <a:spcPct val="112000"/>
              </a:lnSpc>
              <a:buNone/>
            </a:pPr>
            <a:r>
              <a:rPr sz="2500">
                <a:solidFill>
                  <a:srgbClr val="FFFFFF"/>
                </a:solidFill>
                <a:latin typeface="Georgia"/>
                <a:ea typeface="Georgia"/>
                <a:cs typeface="Georgia"/>
              </a:rPr>
              <a:t>And the fame of David went out into all lands; and the LORD brought the fear of him upon all nations.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2026-08-26T10:21:38.0390000Z</dcterms:created>
  <dcterms:modified xsi:type="dcterms:W3CDTF">2026-08-26T10:21:38.0390000Z</dcterms:modified>
</coreProperties>
</file>