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9d5d710a3d842a5" /><Relationship Type="http://schemas.openxmlformats.org/officeDocument/2006/relationships/extended-properties" Target="/docProps/app.xml" Id="R92664b970c714819" /><Relationship Type="http://schemas.openxmlformats.org/officeDocument/2006/relationships/officeDocument" Target="/ppt/presentation.xml" Id="Rfcd2828edee942e1" /></Relationships>
</file>

<file path=ppt/presentation.xml><?xml version="1.0" encoding="utf-8"?>
<p:presentation xmlns:p="http://schemas.openxmlformats.org/presentationml/2006/main">
  <p:sldMasterIdLst>
    <p:sldMasterId xmlns:r="http://schemas.openxmlformats.org/officeDocument/2006/relationships" id="2147483648" r:id="R2e55605a14854b0f"/>
  </p:sldMasterIdLst>
  <p:notesMasterIdLst>
    <p:notesMasterId xmlns:r="http://schemas.openxmlformats.org/officeDocument/2006/relationships" r:id="R071482b23a8f4d89"/>
  </p:notesMasterIdLst>
  <p:sldIdLst>
    <p:sldId xmlns:r="http://schemas.openxmlformats.org/officeDocument/2006/relationships" id="256" r:id="R51f3c9b5d6b9429c"/>
    <p:sldId xmlns:r="http://schemas.openxmlformats.org/officeDocument/2006/relationships" id="257" r:id="Rba587e95908e44ff"/>
    <p:sldId xmlns:r="http://schemas.openxmlformats.org/officeDocument/2006/relationships" id="258" r:id="Rbf16a05fce9b4a16"/>
    <p:sldId xmlns:r="http://schemas.openxmlformats.org/officeDocument/2006/relationships" id="259" r:id="R09d7d0fcba4649ae"/>
    <p:sldId xmlns:r="http://schemas.openxmlformats.org/officeDocument/2006/relationships" id="260" r:id="Rdf5e196cc7214629"/>
    <p:sldId xmlns:r="http://schemas.openxmlformats.org/officeDocument/2006/relationships" id="261" r:id="R95adc0784a694e47"/>
    <p:sldId xmlns:r="http://schemas.openxmlformats.org/officeDocument/2006/relationships" id="262" r:id="R5701b8f44bb64904"/>
    <p:sldId xmlns:r="http://schemas.openxmlformats.org/officeDocument/2006/relationships" id="263" r:id="Rcacfa6b0c2c34877"/>
    <p:sldId xmlns:r="http://schemas.openxmlformats.org/officeDocument/2006/relationships" id="264" r:id="R86a90960ec954f50"/>
    <p:sldId xmlns:r="http://schemas.openxmlformats.org/officeDocument/2006/relationships" id="265" r:id="Rc306f08133ea4cf6"/>
    <p:sldId xmlns:r="http://schemas.openxmlformats.org/officeDocument/2006/relationships" id="266" r:id="R2cdb295aa6774533"/>
    <p:sldId xmlns:r="http://schemas.openxmlformats.org/officeDocument/2006/relationships" id="267" r:id="Rc8f86ea054ba4064"/>
    <p:sldId xmlns:r="http://schemas.openxmlformats.org/officeDocument/2006/relationships" id="268" r:id="Rba60f482f426462f"/>
    <p:sldId xmlns:r="http://schemas.openxmlformats.org/officeDocument/2006/relationships" id="269" r:id="Rca067f3520b3412b"/>
    <p:sldId xmlns:r="http://schemas.openxmlformats.org/officeDocument/2006/relationships" id="270" r:id="Rb03e1352e3df4f57"/>
    <p:sldId xmlns:r="http://schemas.openxmlformats.org/officeDocument/2006/relationships" id="271" r:id="R9474288da785429b"/>
    <p:sldId xmlns:r="http://schemas.openxmlformats.org/officeDocument/2006/relationships" id="272" r:id="R4d9f43f8524f47af"/>
    <p:sldId xmlns:r="http://schemas.openxmlformats.org/officeDocument/2006/relationships" id="273" r:id="Ra788b89740cf4ce7"/>
    <p:sldId xmlns:r="http://schemas.openxmlformats.org/officeDocument/2006/relationships" id="274" r:id="R906feca1e14b4abb"/>
    <p:sldId xmlns:r="http://schemas.openxmlformats.org/officeDocument/2006/relationships" id="275" r:id="R48d3b6e7458d4e36"/>
    <p:sldId xmlns:r="http://schemas.openxmlformats.org/officeDocument/2006/relationships" id="276" r:id="R2d0bb9cda6a24d00"/>
    <p:sldId xmlns:r="http://schemas.openxmlformats.org/officeDocument/2006/relationships" id="277" r:id="R5ec54cb6016e46ed"/>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2fc4b28f8f24082" /><Relationship Type="http://schemas.openxmlformats.org/officeDocument/2006/relationships/slideMaster" Target="/ppt/slideMasters/slideMaster1.xml" Id="R2e55605a14854b0f" /><Relationship Type="http://schemas.openxmlformats.org/officeDocument/2006/relationships/notesMaster" Target="/ppt/notesMasters/notesMaster1.xml" Id="R071482b23a8f4d89" /><Relationship Type="http://schemas.openxmlformats.org/officeDocument/2006/relationships/presProps" Target="/ppt/presProps.xml" Id="Rfcf30b2a1f864ad9" /><Relationship Type="http://schemas.openxmlformats.org/officeDocument/2006/relationships/tableStyles" Target="/ppt/tableStyles.xml" Id="R3300a92dc0494920" /><Relationship Type="http://schemas.openxmlformats.org/officeDocument/2006/relationships/slide" Target="/ppt/slides/slide1.xml" Id="R51f3c9b5d6b9429c" /><Relationship Type="http://schemas.openxmlformats.org/officeDocument/2006/relationships/slide" Target="/ppt/slides/slide2.xml" Id="Rba587e95908e44ff" /><Relationship Type="http://schemas.openxmlformats.org/officeDocument/2006/relationships/slide" Target="/ppt/slides/slide3.xml" Id="Rbf16a05fce9b4a16" /><Relationship Type="http://schemas.openxmlformats.org/officeDocument/2006/relationships/slide" Target="/ppt/slides/slide4.xml" Id="R09d7d0fcba4649ae" /><Relationship Type="http://schemas.openxmlformats.org/officeDocument/2006/relationships/slide" Target="/ppt/slides/slide5.xml" Id="Rdf5e196cc7214629" /><Relationship Type="http://schemas.openxmlformats.org/officeDocument/2006/relationships/slide" Target="/ppt/slides/slide6.xml" Id="R95adc0784a694e47" /><Relationship Type="http://schemas.openxmlformats.org/officeDocument/2006/relationships/slide" Target="/ppt/slides/slide7.xml" Id="R5701b8f44bb64904" /><Relationship Type="http://schemas.openxmlformats.org/officeDocument/2006/relationships/slide" Target="/ppt/slides/slide8.xml" Id="Rcacfa6b0c2c34877" /><Relationship Type="http://schemas.openxmlformats.org/officeDocument/2006/relationships/slide" Target="/ppt/slides/slide9.xml" Id="R86a90960ec954f50" /><Relationship Type="http://schemas.openxmlformats.org/officeDocument/2006/relationships/slide" Target="/ppt/slides/slide10.xml" Id="Rc306f08133ea4cf6" /><Relationship Type="http://schemas.openxmlformats.org/officeDocument/2006/relationships/slide" Target="/ppt/slides/slide11.xml" Id="R2cdb295aa6774533" /><Relationship Type="http://schemas.openxmlformats.org/officeDocument/2006/relationships/slide" Target="/ppt/slides/slide12.xml" Id="Rc8f86ea054ba4064" /><Relationship Type="http://schemas.openxmlformats.org/officeDocument/2006/relationships/slide" Target="/ppt/slides/slide13.xml" Id="Rba60f482f426462f" /><Relationship Type="http://schemas.openxmlformats.org/officeDocument/2006/relationships/slide" Target="/ppt/slides/slide14.xml" Id="Rca067f3520b3412b" /><Relationship Type="http://schemas.openxmlformats.org/officeDocument/2006/relationships/slide" Target="/ppt/slides/slide15.xml" Id="Rb03e1352e3df4f57" /><Relationship Type="http://schemas.openxmlformats.org/officeDocument/2006/relationships/slide" Target="/ppt/slides/slide16.xml" Id="R9474288da785429b" /><Relationship Type="http://schemas.openxmlformats.org/officeDocument/2006/relationships/slide" Target="/ppt/slides/slide17.xml" Id="R4d9f43f8524f47af" /><Relationship Type="http://schemas.openxmlformats.org/officeDocument/2006/relationships/slide" Target="/ppt/slides/slide18.xml" Id="Ra788b89740cf4ce7" /><Relationship Type="http://schemas.openxmlformats.org/officeDocument/2006/relationships/slide" Target="/ppt/slides/slide19.xml" Id="R906feca1e14b4abb" /><Relationship Type="http://schemas.openxmlformats.org/officeDocument/2006/relationships/slide" Target="/ppt/slides/slide20.xml" Id="R48d3b6e7458d4e36" /><Relationship Type="http://schemas.openxmlformats.org/officeDocument/2006/relationships/slide" Target="/ppt/slides/slide21.xml" Id="R2d0bb9cda6a24d00" /><Relationship Type="http://schemas.openxmlformats.org/officeDocument/2006/relationships/slide" Target="/ppt/slides/slide22.xml" Id="R5ec54cb6016e46ed"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45eb538a74a46d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72b1e7f3ab54480" /><Relationship Type="http://schemas.openxmlformats.org/officeDocument/2006/relationships/notesMaster" Target="/ppt/notesMasters/notesMaster1.xml" Id="R79578fe9597147c1" /></Relationships>
</file>

<file path=ppt/notesSlides/_rels/notesSlide2.xml.rels>&#65279;<?xml version="1.0" encoding="utf-8"?><Relationships xmlns="http://schemas.openxmlformats.org/package/2006/relationships"><Relationship Type="http://schemas.openxmlformats.org/officeDocument/2006/relationships/slide" Target="/ppt/slides/slide2.xml" Id="Rd0a8171ce7464b56" /><Relationship Type="http://schemas.openxmlformats.org/officeDocument/2006/relationships/notesMaster" Target="/ppt/notesMasters/notesMaster1.xml" Id="R5d116306f00848c3" /></Relationships>
</file>

<file path=ppt/notesSlides/_rels/notesSlide3.xml.rels>&#65279;<?xml version="1.0" encoding="utf-8"?><Relationships xmlns="http://schemas.openxmlformats.org/package/2006/relationships"><Relationship Type="http://schemas.openxmlformats.org/officeDocument/2006/relationships/slide" Target="/ppt/slides/slide3.xml" Id="Re213b957b29e4ae0" /><Relationship Type="http://schemas.openxmlformats.org/officeDocument/2006/relationships/notesMaster" Target="/ppt/notesMasters/notesMaster1.xml" Id="Rc84266a967ae41ff" /></Relationships>
</file>

<file path=ppt/notesSlides/_rels/notesSlide4.xml.rels>&#65279;<?xml version="1.0" encoding="utf-8"?><Relationships xmlns="http://schemas.openxmlformats.org/package/2006/relationships"><Relationship Type="http://schemas.openxmlformats.org/officeDocument/2006/relationships/slide" Target="/ppt/slides/slide4.xml" Id="Rcf8b78d1ccd947a3" /><Relationship Type="http://schemas.openxmlformats.org/officeDocument/2006/relationships/notesMaster" Target="/ppt/notesMasters/notesMaster1.xml" Id="R46899e42abc94c57" /></Relationships>
</file>

<file path=ppt/notesSlides/_rels/notesSlide5.xml.rels>&#65279;<?xml version="1.0" encoding="utf-8"?><Relationships xmlns="http://schemas.openxmlformats.org/package/2006/relationships"><Relationship Type="http://schemas.openxmlformats.org/officeDocument/2006/relationships/slide" Target="/ppt/slides/slide5.xml" Id="R88cc500cc4044dc0" /><Relationship Type="http://schemas.openxmlformats.org/officeDocument/2006/relationships/notesMaster" Target="/ppt/notesMasters/notesMaster1.xml" Id="R4cd38691bcfd4573" /></Relationships>
</file>

<file path=ppt/notesSlides/_rels/notesSlide6.xml.rels>&#65279;<?xml version="1.0" encoding="utf-8"?><Relationships xmlns="http://schemas.openxmlformats.org/package/2006/relationships"><Relationship Type="http://schemas.openxmlformats.org/officeDocument/2006/relationships/slide" Target="/ppt/slides/slide6.xml" Id="R20f2db0d945945c1" /><Relationship Type="http://schemas.openxmlformats.org/officeDocument/2006/relationships/notesMaster" Target="/ppt/notesMasters/notesMaster1.xml" Id="Ra3ae6d198d6c4a06" /></Relationships>
</file>

<file path=ppt/notesSlides/_rels/notesSlide7.xml.rels>&#65279;<?xml version="1.0" encoding="utf-8"?><Relationships xmlns="http://schemas.openxmlformats.org/package/2006/relationships"><Relationship Type="http://schemas.openxmlformats.org/officeDocument/2006/relationships/slide" Target="/ppt/slides/slide7.xml" Id="Rd9c4a91845474167" /><Relationship Type="http://schemas.openxmlformats.org/officeDocument/2006/relationships/notesMaster" Target="/ppt/notesMasters/notesMaster1.xml" Id="Refc723de441f4265" /></Relationships>
</file>

<file path=ppt/notesSlides/_rels/notesSlide8.xml.rels>&#65279;<?xml version="1.0" encoding="utf-8"?><Relationships xmlns="http://schemas.openxmlformats.org/package/2006/relationships"><Relationship Type="http://schemas.openxmlformats.org/officeDocument/2006/relationships/slide" Target="/ppt/slides/slide8.xml" Id="R9f41db7ec1bb4a2d" /><Relationship Type="http://schemas.openxmlformats.org/officeDocument/2006/relationships/notesMaster" Target="/ppt/notesMasters/notesMaster1.xml" Id="Rc41818f24f5c42c2" /></Relationships>
</file>

<file path=ppt/notesSlides/_rels/notesSlide9.xml.rels>&#65279;<?xml version="1.0" encoding="utf-8"?><Relationships xmlns="http://schemas.openxmlformats.org/package/2006/relationships"><Relationship Type="http://schemas.openxmlformats.org/officeDocument/2006/relationships/slide" Target="/ppt/slides/slide9.xml" Id="R61ac69fefb4e4b26" /><Relationship Type="http://schemas.openxmlformats.org/officeDocument/2006/relationships/notesMaster" Target="/ppt/notesMasters/notesMaster1.xml" Id="Rb14ac4ec65334dc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cb4610c496c4d2b" /><Relationship Type="http://schemas.openxmlformats.org/officeDocument/2006/relationships/notesMaster" Target="/ppt/notesMasters/notesMaster1.xml" Id="Ra0369b5b68e1476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c0c7903515f4e16" /><Relationship Type="http://schemas.openxmlformats.org/officeDocument/2006/relationships/notesMaster" Target="/ppt/notesMasters/notesMaster1.xml" Id="Rd5e97cf3cf484e3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b080ee847b445f6" /><Relationship Type="http://schemas.openxmlformats.org/officeDocument/2006/relationships/notesMaster" Target="/ppt/notesMasters/notesMaster1.xml" Id="Rc91795972f78411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2c2feba2ad342d2" /><Relationship Type="http://schemas.openxmlformats.org/officeDocument/2006/relationships/notesMaster" Target="/ppt/notesMasters/notesMaster1.xml" Id="Re0501892d7084bdb"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cf85ce82cbe4b99" /><Relationship Type="http://schemas.openxmlformats.org/officeDocument/2006/relationships/notesMaster" Target="/ppt/notesMasters/notesMaster1.xml" Id="Rbb0263910fa14f6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8901e83360245e0" /><Relationship Type="http://schemas.openxmlformats.org/officeDocument/2006/relationships/notesMaster" Target="/ppt/notesMasters/notesMaster1.xml" Id="R4774fc3daf614ac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259253029c54365" /><Relationship Type="http://schemas.openxmlformats.org/officeDocument/2006/relationships/notesMaster" Target="/ppt/notesMasters/notesMaster1.xml" Id="Refcfdf380a864ac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e7343dd509c4dd0" /><Relationship Type="http://schemas.openxmlformats.org/officeDocument/2006/relationships/notesMaster" Target="/ppt/notesMasters/notesMaster1.xml" Id="Rd82673f79269479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0f394e2569241b6" /><Relationship Type="http://schemas.openxmlformats.org/officeDocument/2006/relationships/notesMaster" Target="/ppt/notesMasters/notesMaster1.xml" Id="R6694566483f5406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25512a1651654a08" /><Relationship Type="http://schemas.openxmlformats.org/officeDocument/2006/relationships/notesMaster" Target="/ppt/notesMasters/notesMaster1.xml" Id="R57ee221c51be4af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4fa1ab692fe43ca" /><Relationship Type="http://schemas.openxmlformats.org/officeDocument/2006/relationships/notesMaster" Target="/ppt/notesMasters/notesMaster1.xml" Id="R74195b0b8fee4d2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32874d440a3947db" /><Relationship Type="http://schemas.openxmlformats.org/officeDocument/2006/relationships/notesMaster" Target="/ppt/notesMasters/notesMaster1.xml" Id="R28ce8c55b70443e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c893dd6225ec49dd" /><Relationship Type="http://schemas.openxmlformats.org/officeDocument/2006/relationships/notesMaster" Target="/ppt/notesMasters/notesMaster1.xml" Id="Raa838e4ad66142b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e51a21d1c844b71" /><Relationship Type="http://schemas.openxmlformats.org/officeDocument/2006/relationships/image" Target="/ppt/media/image.png" Id="Rd6d43e42fb5c46b0" /><Relationship Type="http://schemas.openxmlformats.org/officeDocument/2006/relationships/image" Target="/ppt/media/image2.png" Id="R015ba08c82f64247" /><Relationship Type="http://schemas.openxmlformats.org/officeDocument/2006/relationships/image" Target="/ppt/media/image.jpeg" Id="Rc5fa374dc51a4f2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9289fc8c9b14578"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6d43e42fb5c46b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15ba08c82f6424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5fa374dc51a4f2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27afed34ae84bbf" /><Relationship Type="http://schemas.openxmlformats.org/officeDocument/2006/relationships/slideLayout" Target="/ppt/slideLayouts/slideLayout1.xml" Id="R73ee885cf9a542a3" /><Relationship Type="http://schemas.openxmlformats.org/officeDocument/2006/relationships/slideLayout" Target="/ppt/slideLayouts/slideLayout2.xml" Id="R828faf7a5ebd446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3ee885cf9a542a3"/>
    <p:sldLayoutId xmlns:r="http://schemas.openxmlformats.org/officeDocument/2006/relationships" id="2147483650" r:id="R828faf7a5ebd446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ab67bfa7bf14749" /><Relationship Type="http://schemas.openxmlformats.org/officeDocument/2006/relationships/notesSlide" Target="/ppt/notesSlides/notesSlide1.xml" Id="R31cc922bb9d04f0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98e39dc89144ed7" /><Relationship Type="http://schemas.openxmlformats.org/officeDocument/2006/relationships/notesSlide" Target="/ppt/notesSlides/notesSlide2.xml" Id="R97aa34893429474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94140b78cf94806" /><Relationship Type="http://schemas.openxmlformats.org/officeDocument/2006/relationships/notesSlide" Target="/ppt/notesSlides/notesSlide3.xml" Id="R0e9cd2a0c86d4bf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aaecf35cc024338" /><Relationship Type="http://schemas.openxmlformats.org/officeDocument/2006/relationships/notesSlide" Target="/ppt/notesSlides/notesSlide4.xml" Id="R1032ef51c78c455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03a6090b78244fe" /><Relationship Type="http://schemas.openxmlformats.org/officeDocument/2006/relationships/notesSlide" Target="/ppt/notesSlides/notesSlide5.xml" Id="R7d4accae78a84aa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6431160c38f64dec" /><Relationship Type="http://schemas.openxmlformats.org/officeDocument/2006/relationships/notesSlide" Target="/ppt/notesSlides/notesSlide6.xml" Id="Rde15ee3a013843a7"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d5ce82abb464d94" /><Relationship Type="http://schemas.openxmlformats.org/officeDocument/2006/relationships/notesSlide" Target="/ppt/notesSlides/notesSlide7.xml" Id="Rd54bd4c9b4264f7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f56b3709b4644f1" /><Relationship Type="http://schemas.openxmlformats.org/officeDocument/2006/relationships/notesSlide" Target="/ppt/notesSlides/notesSlide8.xml" Id="Ra9f769ccfbaa42b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1ff4ccc2ecf4c22" /><Relationship Type="http://schemas.openxmlformats.org/officeDocument/2006/relationships/notesSlide" Target="/ppt/notesSlides/notesSlide9.xml" Id="R8fdbce11120540c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e3aab5bd3db4aef" /><Relationship Type="http://schemas.openxmlformats.org/officeDocument/2006/relationships/notesSlide" Target="/ppt/notesSlides/notesSlide10.xml" Id="R020af5047c0e4a7c"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ddb1c521b9644d5" /><Relationship Type="http://schemas.openxmlformats.org/officeDocument/2006/relationships/notesSlide" Target="/ppt/notesSlides/notesSlide11.xml" Id="Rf7b4ace15145482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372410230514c2c" /><Relationship Type="http://schemas.openxmlformats.org/officeDocument/2006/relationships/notesSlide" Target="/ppt/notesSlides/notesSlide12.xml" Id="Rd6013483d5fd470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abad5460d4a41ea" /><Relationship Type="http://schemas.openxmlformats.org/officeDocument/2006/relationships/notesSlide" Target="/ppt/notesSlides/notesSlide13.xml" Id="Rd14b468c9896417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eccd96b61354a03" /><Relationship Type="http://schemas.openxmlformats.org/officeDocument/2006/relationships/notesSlide" Target="/ppt/notesSlides/notesSlide14.xml" Id="Rd35f90139cc845d1"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983044cdccc4970" /><Relationship Type="http://schemas.openxmlformats.org/officeDocument/2006/relationships/notesSlide" Target="/ppt/notesSlides/notesSlide15.xml" Id="R9c684dfd8ed844e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076664e49c94c11" /><Relationship Type="http://schemas.openxmlformats.org/officeDocument/2006/relationships/notesSlide" Target="/ppt/notesSlides/notesSlide16.xml" Id="Rdb26e2687c9e4924"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34bda708ce14c50" /><Relationship Type="http://schemas.openxmlformats.org/officeDocument/2006/relationships/notesSlide" Target="/ppt/notesSlides/notesSlide17.xml" Id="R0b9ecb862f1f4c75"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830b94567f94d3b" /><Relationship Type="http://schemas.openxmlformats.org/officeDocument/2006/relationships/notesSlide" Target="/ppt/notesSlides/notesSlide18.xml" Id="R07d8ceab0fcb44ec"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d5c0b25dcee4f4a" /><Relationship Type="http://schemas.openxmlformats.org/officeDocument/2006/relationships/notesSlide" Target="/ppt/notesSlides/notesSlide19.xml" Id="R3caab8f271f84c4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b942aaa859044da" /><Relationship Type="http://schemas.openxmlformats.org/officeDocument/2006/relationships/notesSlide" Target="/ppt/notesSlides/notesSlide20.xml" Id="R6e9e2a4518b447b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75751e135c7443cc" /><Relationship Type="http://schemas.openxmlformats.org/officeDocument/2006/relationships/notesSlide" Target="/ppt/notesSlides/notesSlide21.xml" Id="R7d819cb8d2b24f8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856759151b54f78" /><Relationship Type="http://schemas.openxmlformats.org/officeDocument/2006/relationships/notesSlide" Target="/ppt/notesSlides/notesSlide22.xml" Id="R669915015a9b4c1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以西結書第29章</a:t>
            </a:r>
          </a:p>
          <a:p xmlns:a="http://schemas.openxmlformats.org/drawingml/2006/main">
            <a:pPr algn="ctr"/>
            <a:r>
              <a:rPr sz="2000">
                <a:solidFill>
                  <a:srgbClr val="FFFFFF"/>
                </a:solidFill>
                <a:latin typeface="Georgia"/>
                <a:ea typeface="Georgia"/>
                <a:cs typeface="Georgia"/>
              </a:rPr>
              <a:t>Ezekiel 29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  |  Ezekiel 29:1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第十年十[月]十二[日]，耶和華的話臨到我說：</a:t>
            </a:r>
          </a:p>
          <a:p xmlns:a="http://schemas.openxmlformats.org/drawingml/2006/main">
            <a:pPr algn="ctr">
              <a:lnSpc>
                <a:spcPct val="112000"/>
              </a:lnSpc>
              <a:buNone/>
            </a:pPr>
            <a:r>
              <a:rPr sz="2500">
                <a:solidFill>
                  <a:srgbClr val="FFFFFF"/>
                </a:solidFill>
                <a:latin typeface="Georgia"/>
                <a:ea typeface="Georgia"/>
                <a:cs typeface="Georgia"/>
              </a:rPr>
              <a:t>In the tenth year, in the tenth month, in the twelfth day of the month,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29:2  |  Ezekiel 29:2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「人子啊，你要向埃及王法老預言攻擊他和埃及全地，</a:t>
            </a:r>
          </a:p>
          <a:p xmlns:a="http://schemas.openxmlformats.org/drawingml/2006/main">
            <a:pPr algn="ctr">
              <a:lnSpc>
                <a:spcPct val="112000"/>
              </a:lnSpc>
              <a:buNone/>
            </a:pPr>
            <a:r>
              <a:rPr sz="2500">
                <a:solidFill>
                  <a:srgbClr val="FFFFFF"/>
                </a:solidFill>
                <a:latin typeface="Georgia"/>
                <a:ea typeface="Georgia"/>
                <a:cs typeface="Georgia"/>
              </a:rPr>
              <a:t>Son of man, set thy face against Pharaoh king of Egypt, and prophesy against him, and against all Egypt: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29:3  |  Ezekiel 29:3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說主耶和華如此說： 埃及王法老啊， 我與你這臥在自己河中的大魚為敵。 你曾說：這河是我的， 是我為自己造的。</a:t>
            </a:r>
          </a:p>
          <a:p xmlns:a="http://schemas.openxmlformats.org/drawingml/2006/main">
            <a:pPr algn="ctr">
              <a:lnSpc>
                <a:spcPct val="112000"/>
              </a:lnSpc>
              <a:buNone/>
            </a:pPr>
            <a:r>
              <a:rPr sz="1900">
                <a:solidFill>
                  <a:srgbClr val="FFFFFF"/>
                </a:solidFill>
                <a:latin typeface="Georgia"/>
                <a:ea typeface="Georgia"/>
                <a:cs typeface="Georgia"/>
              </a:rPr>
              <a:t>Speak, and say, Thus saith the Lord GOD; Behold, I am against thee, Pharaoh king of Egypt, the great dragon that lieth in the midst of his rivers, which hath said, My river is mine own, and I have made it for myself.</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29:4  |  Ezekiel 29:4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我－[耶和華]必用鉤子鉤住你的腮頰， 又使江河中的魚貼住你的鱗甲； 我必將你和所有貼住你鱗甲的魚， 從江河中拉上來，</a:t>
            </a:r>
          </a:p>
          <a:p xmlns:a="http://schemas.openxmlformats.org/drawingml/2006/main">
            <a:pPr algn="ctr">
              <a:lnSpc>
                <a:spcPct val="112000"/>
              </a:lnSpc>
              <a:buNone/>
            </a:pPr>
            <a:r>
              <a:rPr sz="1900">
                <a:solidFill>
                  <a:srgbClr val="FFFFFF"/>
                </a:solidFill>
                <a:latin typeface="Georgia"/>
                <a:ea typeface="Georgia"/>
                <a:cs typeface="Georgia"/>
              </a:rPr>
              <a:t>But I will put hooks in thy jaws, and I will cause the fish of thy rivers to stick unto thy scales, and I will bring thee up out of the midst of thy rivers, and all the fish of thy rivers shall stick unto thy scales.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29:5  |  Ezekiel 29:5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把你並江河中的魚都拋在曠野； 你必倒在田間， 不被收殮，不被掩埋。 我已將你給地上野獸、空中飛鳥作食物。</a:t>
            </a:r>
          </a:p>
          <a:p xmlns:a="http://schemas.openxmlformats.org/drawingml/2006/main">
            <a:pPr algn="ctr">
              <a:lnSpc>
                <a:spcPct val="112000"/>
              </a:lnSpc>
              <a:buNone/>
            </a:pPr>
            <a:r>
              <a:rPr sz="1900">
                <a:solidFill>
                  <a:srgbClr val="FFFFFF"/>
                </a:solidFill>
                <a:latin typeface="Georgia"/>
                <a:ea typeface="Georgia"/>
                <a:cs typeface="Georgia"/>
              </a:rPr>
              <a:t>And I will leave thee thrown into the wilderness, thee and all the fish of thy rivers: thou shalt fall upon the open fields; thou shalt not be brought together, nor gathered: I have given thee for meat to the beasts of the field and to the fowls of the heaven.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29:6  |  Ezekiel 29:6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「埃及一切的居民，因向以色列家成了蘆葦的杖，就知道我是耶和華。</a:t>
            </a:r>
          </a:p>
          <a:p xmlns:a="http://schemas.openxmlformats.org/drawingml/2006/main">
            <a:pPr algn="ctr">
              <a:lnSpc>
                <a:spcPct val="112000"/>
              </a:lnSpc>
              <a:buNone/>
            </a:pPr>
            <a:r>
              <a:rPr sz="2500">
                <a:solidFill>
                  <a:srgbClr val="FFFFFF"/>
                </a:solidFill>
                <a:latin typeface="Georgia"/>
                <a:ea typeface="Georgia"/>
                <a:cs typeface="Georgia"/>
              </a:rPr>
              <a:t>And all the inhabitants of Egypt shall know that I am the LORD, because they have been a staff of reed to the house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29:7  |  Ezekiel 29:7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他們用手持住你，你就斷折，傷了他們的肩；他們倚靠你，你就斷折，閃了他們的腰。</a:t>
            </a:r>
          </a:p>
          <a:p xmlns:a="http://schemas.openxmlformats.org/drawingml/2006/main">
            <a:pPr algn="ctr">
              <a:lnSpc>
                <a:spcPct val="112000"/>
              </a:lnSpc>
              <a:buNone/>
            </a:pPr>
            <a:r>
              <a:rPr sz="2100">
                <a:solidFill>
                  <a:srgbClr val="FFFFFF"/>
                </a:solidFill>
                <a:latin typeface="Georgia"/>
                <a:ea typeface="Georgia"/>
                <a:cs typeface="Georgia"/>
              </a:rPr>
              <a:t>When they took hold of thee by thy hand, thou didst break, and rend all their shoulder: and when they leaned upon thee, thou brakest, and madest all their loins to be at a stand.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29:8  |  Ezekiel 29:8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所以主耶和華如此說：我必使刀劍臨到你，從你中間將人與牲畜剪除。</a:t>
            </a:r>
          </a:p>
          <a:p xmlns:a="http://schemas.openxmlformats.org/drawingml/2006/main">
            <a:pPr algn="ctr">
              <a:lnSpc>
                <a:spcPct val="112000"/>
              </a:lnSpc>
              <a:buNone/>
            </a:pPr>
            <a:r>
              <a:rPr sz="2500">
                <a:solidFill>
                  <a:srgbClr val="FFFFFF"/>
                </a:solidFill>
                <a:latin typeface="Georgia"/>
                <a:ea typeface="Georgia"/>
                <a:cs typeface="Georgia"/>
              </a:rPr>
              <a:t>Therefore thus saith the Lord GOD; Behold, I will bring a sword upon thee, and cut off man and beast out of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29:9  |  Ezekiel 29:9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埃及地必荒廢淒涼，他們就知道我是耶和華。 「因為法老說：『這河是我的，是我所造的』，</a:t>
            </a:r>
          </a:p>
          <a:p xmlns:a="http://schemas.openxmlformats.org/drawingml/2006/main">
            <a:pPr algn="ctr">
              <a:lnSpc>
                <a:spcPct val="112000"/>
              </a:lnSpc>
              <a:buNone/>
            </a:pPr>
            <a:r>
              <a:rPr sz="2300">
                <a:solidFill>
                  <a:srgbClr val="FFFFFF"/>
                </a:solidFill>
                <a:latin typeface="Georgia"/>
                <a:ea typeface="Georgia"/>
                <a:cs typeface="Georgia"/>
              </a:rPr>
              <a:t>And the land of Egypt shall be desolate and waste; and they shall know that I am the LORD: because he hath said, The river is mine, and I have made it.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29:10  |  Ezekiel 29:10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所以我必與你並你的江河為敵，使埃及地，從色弗尼塔直到古實境界，全然荒廢淒涼。</a:t>
            </a:r>
          </a:p>
          <a:p xmlns:a="http://schemas.openxmlformats.org/drawingml/2006/main">
            <a:pPr algn="ctr">
              <a:lnSpc>
                <a:spcPct val="112000"/>
              </a:lnSpc>
              <a:buNone/>
            </a:pPr>
            <a:r>
              <a:rPr sz="2100">
                <a:solidFill>
                  <a:srgbClr val="FFFFFF"/>
                </a:solidFill>
                <a:latin typeface="Georgia"/>
                <a:ea typeface="Georgia"/>
                <a:cs typeface="Georgia"/>
              </a:rPr>
              <a:t>Behold, therefore I am against thee, and against thy rivers, and I will make the land of Egypt utterly waste and desolate, from the tower of Syene even unto the border of Ethiopia.</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29:11  |  Ezekiel 29:11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人的腳、獸的蹄都不經過，四十年之久並無人居住。</a:t>
            </a:r>
          </a:p>
          <a:p xmlns:a="http://schemas.openxmlformats.org/drawingml/2006/main">
            <a:pPr algn="ctr">
              <a:lnSpc>
                <a:spcPct val="112000"/>
              </a:lnSpc>
              <a:buNone/>
            </a:pPr>
            <a:r>
              <a:rPr sz="2500">
                <a:solidFill>
                  <a:srgbClr val="FFFFFF"/>
                </a:solidFill>
                <a:latin typeface="Georgia"/>
                <a:ea typeface="Georgia"/>
                <a:cs typeface="Georgia"/>
              </a:rPr>
              <a:t>No foot of man shall pass through it, nor foot of beast shall pass through it, neither shall it be inhabited forty years.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29:12  |  Ezekiel 29:12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我必使埃及地在荒涼的國中成為荒涼，使埃及城在荒廢的城中變為荒廢，共有四十年。我必將埃及人分散在列國，四散在列邦。」</a:t>
            </a:r>
          </a:p>
          <a:p xmlns:a="http://schemas.openxmlformats.org/drawingml/2006/main">
            <a:pPr algn="ctr">
              <a:lnSpc>
                <a:spcPct val="112000"/>
              </a:lnSpc>
              <a:buNone/>
            </a:pPr>
            <a:r>
              <a:rPr sz="1900">
                <a:solidFill>
                  <a:srgbClr val="FFFFFF"/>
                </a:solidFill>
                <a:latin typeface="Georgia"/>
                <a:ea typeface="Georgia"/>
                <a:cs typeface="Georgia"/>
              </a:rPr>
              <a:t>And I will make the land of Egypt desolate in the midst of the countries that are desolate, and her cities among the cities that are laid waste shall be desolate forty years: and I will scatter the Egyptians among the nations, and will disperse them through the countries.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29:13  |  Ezekiel 29:13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主耶和華如此說：「滿了四十年，我必招聚分散在各國民中的埃及人。</a:t>
            </a:r>
          </a:p>
          <a:p xmlns:a="http://schemas.openxmlformats.org/drawingml/2006/main">
            <a:pPr algn="ctr">
              <a:lnSpc>
                <a:spcPct val="112000"/>
              </a:lnSpc>
              <a:buNone/>
            </a:pPr>
            <a:r>
              <a:rPr sz="2500">
                <a:solidFill>
                  <a:srgbClr val="FFFFFF"/>
                </a:solidFill>
                <a:latin typeface="Georgia"/>
                <a:ea typeface="Georgia"/>
                <a:cs typeface="Georgia"/>
              </a:rPr>
              <a:t>Yet thus saith the Lord GOD; At the end of forty years will I gather the Egyptians from the people whither they were scattered: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29:14  |  Ezekiel 29:14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我必叫埃及被擄的人回來，使他們歸回本地巴忒羅。在那裏必成為低微的國，</a:t>
            </a:r>
          </a:p>
          <a:p xmlns:a="http://schemas.openxmlformats.org/drawingml/2006/main">
            <a:pPr algn="ctr">
              <a:lnSpc>
                <a:spcPct val="112000"/>
              </a:lnSpc>
              <a:buNone/>
            </a:pPr>
            <a:r>
              <a:rPr sz="2100">
                <a:solidFill>
                  <a:srgbClr val="FFFFFF"/>
                </a:solidFill>
                <a:latin typeface="Georgia"/>
                <a:ea typeface="Georgia"/>
                <a:cs typeface="Georgia"/>
              </a:rPr>
              <a:t>And I will bring again the captivity of Egypt, and will cause them to return into the land of Pathros, into the land of their habitation; and they shall be there a base kingdom.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29:15  |  Ezekiel 29:15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必為列國中最低微的，也不再自高於列國之上。我必減少他們，以致不再轄制列國。</a:t>
            </a:r>
          </a:p>
          <a:p xmlns:a="http://schemas.openxmlformats.org/drawingml/2006/main">
            <a:pPr algn="ctr">
              <a:lnSpc>
                <a:spcPct val="112000"/>
              </a:lnSpc>
              <a:buNone/>
            </a:pPr>
            <a:r>
              <a:rPr sz="2300">
                <a:solidFill>
                  <a:srgbClr val="FFFFFF"/>
                </a:solidFill>
                <a:latin typeface="Georgia"/>
                <a:ea typeface="Georgia"/>
                <a:cs typeface="Georgia"/>
              </a:rPr>
              <a:t>It shall be the basest of the kingdoms; neither shall it exalt itself any more above the nations: for I will diminish them, that they shall no more rule over the nations.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29:16  |  Ezekiel 29:16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埃及必不再作以色列家所倚靠的；以色列家仰望埃及人的時候，便思念罪孽。他們就知道我是主耶和華。」</a:t>
            </a:r>
          </a:p>
          <a:p xmlns:a="http://schemas.openxmlformats.org/drawingml/2006/main">
            <a:pPr algn="ctr">
              <a:lnSpc>
                <a:spcPct val="112000"/>
              </a:lnSpc>
              <a:buNone/>
            </a:pPr>
            <a:r>
              <a:rPr sz="2100">
                <a:solidFill>
                  <a:srgbClr val="FFFFFF"/>
                </a:solidFill>
                <a:latin typeface="Georgia"/>
                <a:ea typeface="Georgia"/>
                <a:cs typeface="Georgia"/>
              </a:rPr>
              <a:t>And it shall be no more the confidence of the house of Israel, which bringeth their iniquity to remembrance, when they shall look after them: but they shall know that I am the Lord GOD.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29:17  |  Ezekiel 29:17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二十七年正[月]初一[日]，耶和華的話臨到我說：</a:t>
            </a:r>
          </a:p>
          <a:p xmlns:a="http://schemas.openxmlformats.org/drawingml/2006/main">
            <a:pPr algn="ctr">
              <a:lnSpc>
                <a:spcPct val="112000"/>
              </a:lnSpc>
              <a:buNone/>
            </a:pPr>
            <a:r>
              <a:rPr sz="2300">
                <a:solidFill>
                  <a:srgbClr val="FFFFFF"/>
                </a:solidFill>
                <a:latin typeface="Georgia"/>
                <a:ea typeface="Georgia"/>
                <a:cs typeface="Georgia"/>
              </a:rPr>
              <a:t>And it came to pass in the seven and twentieth year, in the first month, in the first day of the month, the word of the LORD came unto me,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29:18  |  Ezekiel 29:18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「人子啊，巴比倫王尼布甲尼撒使他的軍兵大大效勞，攻打泰爾，以致頭都光禿，肩都磨破；然而他和他的軍兵攻打泰爾，並沒有從那裏得甚麼酬勞。</a:t>
            </a:r>
          </a:p>
          <a:p xmlns:a="http://schemas.openxmlformats.org/drawingml/2006/main">
            <a:pPr algn="ctr">
              <a:lnSpc>
                <a:spcPct val="112000"/>
              </a:lnSpc>
              <a:buNone/>
            </a:pPr>
            <a:r>
              <a:rPr sz="1900">
                <a:solidFill>
                  <a:srgbClr val="FFFFFF"/>
                </a:solidFill>
                <a:latin typeface="Georgia"/>
                <a:ea typeface="Georgia"/>
                <a:cs typeface="Georgia"/>
              </a:rPr>
              <a:t>Son of man, Nebuchadrezzar king of Babylon caused his army to serve a great service against Tyrus: every head was made bald, and every shoulder was peeled: yet had he no wages, nor his army, for Tyrus, for the service that he had served against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29:19  |  Ezekiel 29:19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所以主耶和華如此說：我必將埃及地賜給巴比倫王尼布甲尼撒；他必擄掠埃及群眾，搶其中的財為擄物，奪其中的貨為掠物，這就可以作他軍兵的酬勞。</a:t>
            </a:r>
          </a:p>
          <a:p xmlns:a="http://schemas.openxmlformats.org/drawingml/2006/main">
            <a:pPr algn="ctr">
              <a:lnSpc>
                <a:spcPct val="112000"/>
              </a:lnSpc>
              <a:buNone/>
            </a:pPr>
            <a:r>
              <a:rPr sz="1900">
                <a:solidFill>
                  <a:srgbClr val="FFFFFF"/>
                </a:solidFill>
                <a:latin typeface="Georgia"/>
                <a:ea typeface="Georgia"/>
                <a:cs typeface="Georgia"/>
              </a:rPr>
              <a:t>Therefore thus saith the Lord GOD; Behold, I will give the land of Egypt unto Nebuchadrezzar king of Babylon; and he shall take her multitude, and take her spoil, and take her prey; and it shall be the wages for his army.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29:20  |  Ezekiel 29:20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我將埃及地賜給他，酬他所效的勞，因王與軍兵是為我勤勞。這是主耶和華說的。</a:t>
            </a:r>
          </a:p>
          <a:p xmlns:a="http://schemas.openxmlformats.org/drawingml/2006/main">
            <a:pPr algn="ctr">
              <a:lnSpc>
                <a:spcPct val="112000"/>
              </a:lnSpc>
              <a:buNone/>
            </a:pPr>
            <a:r>
              <a:rPr sz="2500">
                <a:solidFill>
                  <a:srgbClr val="FFFFFF"/>
                </a:solidFill>
                <a:latin typeface="Georgia"/>
                <a:ea typeface="Georgia"/>
                <a:cs typeface="Georgia"/>
              </a:rPr>
              <a:t>I have given him the land of Egypt for his labour wherewith he served against it, because they wrought for me, saith the Lord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29:21  |  Ezekiel 29:21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「當那日，我必使以色列家的角發生，又必使你－以西結在他們中間得以開口；他們就知道我是耶和華。」</a:t>
            </a:r>
          </a:p>
          <a:p xmlns:a="http://schemas.openxmlformats.org/drawingml/2006/main">
            <a:pPr algn="ctr">
              <a:lnSpc>
                <a:spcPct val="112000"/>
              </a:lnSpc>
              <a:buNone/>
            </a:pPr>
            <a:r>
              <a:rPr sz="2100">
                <a:solidFill>
                  <a:srgbClr val="FFFFFF"/>
                </a:solidFill>
                <a:latin typeface="Georgia"/>
                <a:ea typeface="Georgia"/>
                <a:cs typeface="Georgia"/>
              </a:rPr>
              <a:t>In that day will I cause the horn of the house of Israel to bud forth, and I will give thee the opening of the mouth in the midst of them; and they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2026-08-26T10:44:51.5870000Z</dcterms:created>
  <dcterms:modified xsi:type="dcterms:W3CDTF">2026-08-26T10:44:51.5870000Z</dcterms:modified>
</coreProperties>
</file>