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0129173e9fd43ee" /><Relationship Type="http://schemas.openxmlformats.org/officeDocument/2006/relationships/extended-properties" Target="/docProps/app.xml" Id="R853e4249a53548e1" /><Relationship Type="http://schemas.openxmlformats.org/officeDocument/2006/relationships/officeDocument" Target="/ppt/presentation.xml" Id="R15403234cf90437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b057b87796f4ad2"/>
  </p:sldMasterIdLst>
  <p:notesMasterIdLst>
    <p:notesMasterId xmlns:r="http://schemas.openxmlformats.org/officeDocument/2006/relationships" r:id="Rb6e3a4d662124667"/>
  </p:notesMasterIdLst>
  <p:sldIdLst>
    <p:sldId xmlns:r="http://schemas.openxmlformats.org/officeDocument/2006/relationships" id="256" r:id="Rcd5ac9226bfb4ead"/>
    <p:sldId xmlns:r="http://schemas.openxmlformats.org/officeDocument/2006/relationships" id="257" r:id="R959fe41ec2db4b39"/>
    <p:sldId xmlns:r="http://schemas.openxmlformats.org/officeDocument/2006/relationships" id="258" r:id="R5217943d2d254d0a"/>
    <p:sldId xmlns:r="http://schemas.openxmlformats.org/officeDocument/2006/relationships" id="259" r:id="Rb849d5ca042c46ce"/>
    <p:sldId xmlns:r="http://schemas.openxmlformats.org/officeDocument/2006/relationships" id="260" r:id="R9107c2162648497a"/>
    <p:sldId xmlns:r="http://schemas.openxmlformats.org/officeDocument/2006/relationships" id="261" r:id="Rbe2dd641d9d346f6"/>
    <p:sldId xmlns:r="http://schemas.openxmlformats.org/officeDocument/2006/relationships" id="262" r:id="R2cd9a885dc634c21"/>
    <p:sldId xmlns:r="http://schemas.openxmlformats.org/officeDocument/2006/relationships" id="263" r:id="R85482579cdb045cf"/>
    <p:sldId xmlns:r="http://schemas.openxmlformats.org/officeDocument/2006/relationships" id="264" r:id="R8beed3732b5b4ec1"/>
    <p:sldId xmlns:r="http://schemas.openxmlformats.org/officeDocument/2006/relationships" id="265" r:id="R1b2ab4a894564c41"/>
    <p:sldId xmlns:r="http://schemas.openxmlformats.org/officeDocument/2006/relationships" id="266" r:id="R6f1053d5b43b47f2"/>
    <p:sldId xmlns:r="http://schemas.openxmlformats.org/officeDocument/2006/relationships" id="267" r:id="R46025e5834b9454b"/>
    <p:sldId xmlns:r="http://schemas.openxmlformats.org/officeDocument/2006/relationships" id="268" r:id="R9647b5b6f4e74ab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cca978fef4343f0" /><Relationship Type="http://schemas.openxmlformats.org/officeDocument/2006/relationships/slideMaster" Target="/ppt/slideMasters/slideMaster1.xml" Id="R9b057b87796f4ad2" /><Relationship Type="http://schemas.openxmlformats.org/officeDocument/2006/relationships/notesMaster" Target="/ppt/notesMasters/notesMaster1.xml" Id="Rb6e3a4d662124667" /><Relationship Type="http://schemas.openxmlformats.org/officeDocument/2006/relationships/presProps" Target="/ppt/presProps.xml" Id="R85885e2ecbab4ed8" /><Relationship Type="http://schemas.openxmlformats.org/officeDocument/2006/relationships/tableStyles" Target="/ppt/tableStyles.xml" Id="Ree10b9e3f4c5496f" /><Relationship Type="http://schemas.openxmlformats.org/officeDocument/2006/relationships/slide" Target="/ppt/slides/slide1.xml" Id="Rcd5ac9226bfb4ead" /><Relationship Type="http://schemas.openxmlformats.org/officeDocument/2006/relationships/slide" Target="/ppt/slides/slide2.xml" Id="R959fe41ec2db4b39" /><Relationship Type="http://schemas.openxmlformats.org/officeDocument/2006/relationships/slide" Target="/ppt/slides/slide3.xml" Id="R5217943d2d254d0a" /><Relationship Type="http://schemas.openxmlformats.org/officeDocument/2006/relationships/slide" Target="/ppt/slides/slide4.xml" Id="Rb849d5ca042c46ce" /><Relationship Type="http://schemas.openxmlformats.org/officeDocument/2006/relationships/slide" Target="/ppt/slides/slide5.xml" Id="R9107c2162648497a" /><Relationship Type="http://schemas.openxmlformats.org/officeDocument/2006/relationships/slide" Target="/ppt/slides/slide6.xml" Id="Rbe2dd641d9d346f6" /><Relationship Type="http://schemas.openxmlformats.org/officeDocument/2006/relationships/slide" Target="/ppt/slides/slide7.xml" Id="R2cd9a885dc634c21" /><Relationship Type="http://schemas.openxmlformats.org/officeDocument/2006/relationships/slide" Target="/ppt/slides/slide8.xml" Id="R85482579cdb045cf" /><Relationship Type="http://schemas.openxmlformats.org/officeDocument/2006/relationships/slide" Target="/ppt/slides/slide9.xml" Id="R8beed3732b5b4ec1" /><Relationship Type="http://schemas.openxmlformats.org/officeDocument/2006/relationships/slide" Target="/ppt/slides/slide10.xml" Id="R1b2ab4a894564c41" /><Relationship Type="http://schemas.openxmlformats.org/officeDocument/2006/relationships/slide" Target="/ppt/slides/slide11.xml" Id="R6f1053d5b43b47f2" /><Relationship Type="http://schemas.openxmlformats.org/officeDocument/2006/relationships/slide" Target="/ppt/slides/slide12.xml" Id="R46025e5834b9454b" /><Relationship Type="http://schemas.openxmlformats.org/officeDocument/2006/relationships/slide" Target="/ppt/slides/slide13.xml" Id="R9647b5b6f4e74ab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6f9502042d84ea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f685ce640964e50" /><Relationship Type="http://schemas.openxmlformats.org/officeDocument/2006/relationships/notesMaster" Target="/ppt/notesMasters/notesMaster1.xml" Id="R1da73eca7cb449d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7a005b353554acd" /><Relationship Type="http://schemas.openxmlformats.org/officeDocument/2006/relationships/notesMaster" Target="/ppt/notesMasters/notesMaster1.xml" Id="R24b5cd5f23d1443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fb5fad3ae4e4a45" /><Relationship Type="http://schemas.openxmlformats.org/officeDocument/2006/relationships/notesMaster" Target="/ppt/notesMasters/notesMaster1.xml" Id="R8bb0a7b1feb84ac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b6f2887814c4f52" /><Relationship Type="http://schemas.openxmlformats.org/officeDocument/2006/relationships/notesMaster" Target="/ppt/notesMasters/notesMaster1.xml" Id="Ra7f114a2c5814c0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64413649a5847d6" /><Relationship Type="http://schemas.openxmlformats.org/officeDocument/2006/relationships/notesMaster" Target="/ppt/notesMasters/notesMaster1.xml" Id="R2cb89a56c26f41e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8039399ad7a4eaa" /><Relationship Type="http://schemas.openxmlformats.org/officeDocument/2006/relationships/notesMaster" Target="/ppt/notesMasters/notesMaster1.xml" Id="R79917e4a3d61485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597856ff2dd4f47" /><Relationship Type="http://schemas.openxmlformats.org/officeDocument/2006/relationships/notesMaster" Target="/ppt/notesMasters/notesMaster1.xml" Id="Re2e98bfb1c0e4ee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b2833d6cca948cf" /><Relationship Type="http://schemas.openxmlformats.org/officeDocument/2006/relationships/notesMaster" Target="/ppt/notesMasters/notesMaster1.xml" Id="Raf4eca9d0aa8431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6f952a6bf204cc5" /><Relationship Type="http://schemas.openxmlformats.org/officeDocument/2006/relationships/notesMaster" Target="/ppt/notesMasters/notesMaster1.xml" Id="R53ef8998adb0422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824adf17b704374" /><Relationship Type="http://schemas.openxmlformats.org/officeDocument/2006/relationships/notesMaster" Target="/ppt/notesMasters/notesMaster1.xml" Id="R0bdc99dc834540e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6f8ad6636d4409a" /><Relationship Type="http://schemas.openxmlformats.org/officeDocument/2006/relationships/notesMaster" Target="/ppt/notesMasters/notesMaster1.xml" Id="R37848794045f401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1ff2a3b6daf415b" /><Relationship Type="http://schemas.openxmlformats.org/officeDocument/2006/relationships/notesMaster" Target="/ppt/notesMasters/notesMaster1.xml" Id="Re5cecda8ee64401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0e4ddcbdd53460f" /><Relationship Type="http://schemas.openxmlformats.org/officeDocument/2006/relationships/notesMaster" Target="/ppt/notesMasters/notesMaster1.xml" Id="R7113080ef051443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03c3637b5404955" /><Relationship Type="http://schemas.openxmlformats.org/officeDocument/2006/relationships/image" Target="/ppt/media/image.png" Id="Re6dd2642e7754f6a" /><Relationship Type="http://schemas.openxmlformats.org/officeDocument/2006/relationships/image" Target="/ppt/media/image2.png" Id="R6c8a096e46474f72" /><Relationship Type="http://schemas.openxmlformats.org/officeDocument/2006/relationships/image" Target="/ppt/media/image.jpeg" Id="Rb4186bdc9f0648f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c751f76041a4f5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6dd2642e7754f6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c8a096e46474f7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186bdc9f0648f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1d1995385ef4494" /><Relationship Type="http://schemas.openxmlformats.org/officeDocument/2006/relationships/slideLayout" Target="/ppt/slideLayouts/slideLayout1.xml" Id="Ra9ae3cb6178d451e" /><Relationship Type="http://schemas.openxmlformats.org/officeDocument/2006/relationships/slideLayout" Target="/ppt/slideLayouts/slideLayout2.xml" Id="R1048c5b5bd464d1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9ae3cb6178d451e"/>
    <p:sldLayoutId xmlns:r="http://schemas.openxmlformats.org/officeDocument/2006/relationships" id="2147483650" r:id="R1048c5b5bd464d1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e3f1b83cc5494c" /><Relationship Type="http://schemas.openxmlformats.org/officeDocument/2006/relationships/notesSlide" Target="/ppt/notesSlides/notesSlide1.xml" Id="R3a4c2de76839459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9a61e3b5614761" /><Relationship Type="http://schemas.openxmlformats.org/officeDocument/2006/relationships/notesSlide" Target="/ppt/notesSlides/notesSlide2.xml" Id="R863a04a13472495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be2b5367244d96" /><Relationship Type="http://schemas.openxmlformats.org/officeDocument/2006/relationships/notesSlide" Target="/ppt/notesSlides/notesSlide3.xml" Id="Rc8f7df4639294e1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7c5294dc15457d" /><Relationship Type="http://schemas.openxmlformats.org/officeDocument/2006/relationships/notesSlide" Target="/ppt/notesSlides/notesSlide4.xml" Id="R013e904d465844d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dfb111cf7b4cf5" /><Relationship Type="http://schemas.openxmlformats.org/officeDocument/2006/relationships/notesSlide" Target="/ppt/notesSlides/notesSlide5.xml" Id="Rbabf749f4f4247b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7731b715ee4749" /><Relationship Type="http://schemas.openxmlformats.org/officeDocument/2006/relationships/notesSlide" Target="/ppt/notesSlides/notesSlide6.xml" Id="R1d5ffddb2e52476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d0e738c0054f84" /><Relationship Type="http://schemas.openxmlformats.org/officeDocument/2006/relationships/notesSlide" Target="/ppt/notesSlides/notesSlide7.xml" Id="R36c7622f495e433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745c7d963344a9" /><Relationship Type="http://schemas.openxmlformats.org/officeDocument/2006/relationships/notesSlide" Target="/ppt/notesSlides/notesSlide8.xml" Id="R5865f40c2036434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44dc3b9fdc4cf7" /><Relationship Type="http://schemas.openxmlformats.org/officeDocument/2006/relationships/notesSlide" Target="/ppt/notesSlides/notesSlide9.xml" Id="R60d481e4ef7a439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c81bf1b7e344d0" /><Relationship Type="http://schemas.openxmlformats.org/officeDocument/2006/relationships/notesSlide" Target="/ppt/notesSlides/notesSlide10.xml" Id="Rf443a271439f43d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d4090d1cd54f68" /><Relationship Type="http://schemas.openxmlformats.org/officeDocument/2006/relationships/notesSlide" Target="/ppt/notesSlides/notesSlide11.xml" Id="R4e6c3d4ad4b24b0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0006b55e854591" /><Relationship Type="http://schemas.openxmlformats.org/officeDocument/2006/relationships/notesSlide" Target="/ppt/notesSlides/notesSlide12.xml" Id="R27e88718a827444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c0fbb0286c4551" /><Relationship Type="http://schemas.openxmlformats.org/officeDocument/2006/relationships/notesSlide" Target="/ppt/notesSlides/notesSlide13.xml" Id="Rbaff9538a7cb4f8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2:1  |  Psalms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外邦為甚麼爭鬧？ 萬民為甚麼謀算虛妄的事？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do the heathen rage, and the people imagine a vain thing?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2:2  |  Psalms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世上的君王一齊起來， 臣宰一同商議， 要敵擋耶和華並他的受膏者，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kings of the earth set themselves, and the rulers take counsel together, against the LORD, and against his anointed,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2:3  |  Psalms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說：我們要掙開他們的捆綁， 脫去他們的繩索。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break their bands asunder, and cast away their cords from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2:4  |  Psalms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那坐在天上的必發笑； 主必嗤笑他們。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sitteth in the heavens shall laugh: the Lord shall have them in derision.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2:5  |  Psalms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那時，他要在怒中責備他們， 在烈怒中驚嚇他們，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he speak unto them in his wrath, and vex them in his sore displeasure.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2:6  |  Psalms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說：我已經立我的君 在錫安－我的聖山上了。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have I set my king upon my holy hill of Zion.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2:7  |  Psalms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[受膏者說]：我要傳[聖]旨。 耶和華曾對我說：你是我的兒子， 我今日生你。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declare the decree: the LORD hath said unto me, Thou art my Son; this day have I begotten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2:8  |  Psalms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你求我，我就將列國賜你為基業， 將地極賜你為田產。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Ask of me, and I shall give thee the heathen for thine inheritance, and the uttermost parts of the earth for thy possession.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2:9  |  Psalms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你必用鐵杖打破他們； 你必將他們如同窯匠的瓦器摔碎。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break them with a rod of iron; thou shalt dash them in pieces like a potter’s vessel.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2:10  |  Psalms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現在，你們君王應當省悟！ 你們世上的審判官該受管教！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wise now therefore, O ye kings: be instructed, ye judges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2:11  |  Psalms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當存畏懼事奉耶和華， 又當存戰兢而快樂。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Serve the LORD with fear, and rejoice with trembling.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2:12  |  Psalms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當以嘴親子，恐怕他發怒， 你們便在道中滅亡， 因為他的怒氣快要發作。 凡投靠他的，都是有福的。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Kiss the Son, lest he be angry, and ye perish from the way, when his wrath is kindled but a little. Blessed are all they that put their trust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2026-08-26T10:28:25.9180000Z</dcterms:created>
  <dcterms:modified xsi:type="dcterms:W3CDTF">2026-08-26T10:28:25.9180000Z</dcterms:modified>
</coreProperties>
</file>