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fe41f4fef2f4718" /><Relationship Type="http://schemas.openxmlformats.org/officeDocument/2006/relationships/extended-properties" Target="/docProps/app.xml" Id="R14aa0fcf72df44da" /><Relationship Type="http://schemas.openxmlformats.org/officeDocument/2006/relationships/officeDocument" Target="/ppt/presentation.xml" Id="Rbe6481c3c44f435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ed97568f7ac437c"/>
  </p:sldMasterIdLst>
  <p:notesMasterIdLst>
    <p:notesMasterId xmlns:r="http://schemas.openxmlformats.org/officeDocument/2006/relationships" r:id="R4ee4875f645a4a54"/>
  </p:notesMasterIdLst>
  <p:sldIdLst>
    <p:sldId xmlns:r="http://schemas.openxmlformats.org/officeDocument/2006/relationships" id="256" r:id="R67a4475565964c00"/>
    <p:sldId xmlns:r="http://schemas.openxmlformats.org/officeDocument/2006/relationships" id="257" r:id="R838a66cf6dbb49e7"/>
    <p:sldId xmlns:r="http://schemas.openxmlformats.org/officeDocument/2006/relationships" id="258" r:id="Rcb62aa4695c246f2"/>
    <p:sldId xmlns:r="http://schemas.openxmlformats.org/officeDocument/2006/relationships" id="259" r:id="R59e6e2134e0448c9"/>
    <p:sldId xmlns:r="http://schemas.openxmlformats.org/officeDocument/2006/relationships" id="260" r:id="Rb16e40489caf4706"/>
    <p:sldId xmlns:r="http://schemas.openxmlformats.org/officeDocument/2006/relationships" id="261" r:id="R451f66c61d064103"/>
    <p:sldId xmlns:r="http://schemas.openxmlformats.org/officeDocument/2006/relationships" id="262" r:id="Rae018ab545e44201"/>
    <p:sldId xmlns:r="http://schemas.openxmlformats.org/officeDocument/2006/relationships" id="263" r:id="Rb971c849119a4f10"/>
    <p:sldId xmlns:r="http://schemas.openxmlformats.org/officeDocument/2006/relationships" id="264" r:id="R12f16f644ada44e1"/>
    <p:sldId xmlns:r="http://schemas.openxmlformats.org/officeDocument/2006/relationships" id="265" r:id="R16b13498fb2d4402"/>
    <p:sldId xmlns:r="http://schemas.openxmlformats.org/officeDocument/2006/relationships" id="266" r:id="Re922040bcff9462f"/>
    <p:sldId xmlns:r="http://schemas.openxmlformats.org/officeDocument/2006/relationships" id="267" r:id="Rc3fcbe7eab8b4386"/>
    <p:sldId xmlns:r="http://schemas.openxmlformats.org/officeDocument/2006/relationships" id="268" r:id="Rb6273f2c0a664bb9"/>
    <p:sldId xmlns:r="http://schemas.openxmlformats.org/officeDocument/2006/relationships" id="269" r:id="R66c7c093a3f542d8"/>
    <p:sldId xmlns:r="http://schemas.openxmlformats.org/officeDocument/2006/relationships" id="270" r:id="Re68d2e2ae73745a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23c26aaa2e24e7d" /><Relationship Type="http://schemas.openxmlformats.org/officeDocument/2006/relationships/slideMaster" Target="/ppt/slideMasters/slideMaster1.xml" Id="R6ed97568f7ac437c" /><Relationship Type="http://schemas.openxmlformats.org/officeDocument/2006/relationships/notesMaster" Target="/ppt/notesMasters/notesMaster1.xml" Id="R4ee4875f645a4a54" /><Relationship Type="http://schemas.openxmlformats.org/officeDocument/2006/relationships/presProps" Target="/ppt/presProps.xml" Id="Rf5cf17cbcbfe44b6" /><Relationship Type="http://schemas.openxmlformats.org/officeDocument/2006/relationships/tableStyles" Target="/ppt/tableStyles.xml" Id="Re4166b0253514c5d" /><Relationship Type="http://schemas.openxmlformats.org/officeDocument/2006/relationships/slide" Target="/ppt/slides/slide1.xml" Id="R67a4475565964c00" /><Relationship Type="http://schemas.openxmlformats.org/officeDocument/2006/relationships/slide" Target="/ppt/slides/slide2.xml" Id="R838a66cf6dbb49e7" /><Relationship Type="http://schemas.openxmlformats.org/officeDocument/2006/relationships/slide" Target="/ppt/slides/slide3.xml" Id="Rcb62aa4695c246f2" /><Relationship Type="http://schemas.openxmlformats.org/officeDocument/2006/relationships/slide" Target="/ppt/slides/slide4.xml" Id="R59e6e2134e0448c9" /><Relationship Type="http://schemas.openxmlformats.org/officeDocument/2006/relationships/slide" Target="/ppt/slides/slide5.xml" Id="Rb16e40489caf4706" /><Relationship Type="http://schemas.openxmlformats.org/officeDocument/2006/relationships/slide" Target="/ppt/slides/slide6.xml" Id="R451f66c61d064103" /><Relationship Type="http://schemas.openxmlformats.org/officeDocument/2006/relationships/slide" Target="/ppt/slides/slide7.xml" Id="Rae018ab545e44201" /><Relationship Type="http://schemas.openxmlformats.org/officeDocument/2006/relationships/slide" Target="/ppt/slides/slide8.xml" Id="Rb971c849119a4f10" /><Relationship Type="http://schemas.openxmlformats.org/officeDocument/2006/relationships/slide" Target="/ppt/slides/slide9.xml" Id="R12f16f644ada44e1" /><Relationship Type="http://schemas.openxmlformats.org/officeDocument/2006/relationships/slide" Target="/ppt/slides/slide10.xml" Id="R16b13498fb2d4402" /><Relationship Type="http://schemas.openxmlformats.org/officeDocument/2006/relationships/slide" Target="/ppt/slides/slide11.xml" Id="Re922040bcff9462f" /><Relationship Type="http://schemas.openxmlformats.org/officeDocument/2006/relationships/slide" Target="/ppt/slides/slide12.xml" Id="Rc3fcbe7eab8b4386" /><Relationship Type="http://schemas.openxmlformats.org/officeDocument/2006/relationships/slide" Target="/ppt/slides/slide13.xml" Id="Rb6273f2c0a664bb9" /><Relationship Type="http://schemas.openxmlformats.org/officeDocument/2006/relationships/slide" Target="/ppt/slides/slide14.xml" Id="R66c7c093a3f542d8" /><Relationship Type="http://schemas.openxmlformats.org/officeDocument/2006/relationships/slide" Target="/ppt/slides/slide15.xml" Id="Re68d2e2ae73745a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5e30d3a3bcc498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1722c9cfdc04207" /><Relationship Type="http://schemas.openxmlformats.org/officeDocument/2006/relationships/notesMaster" Target="/ppt/notesMasters/notesMaster1.xml" Id="R0dad5c1d6d3441d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5ed3178e4c34a22" /><Relationship Type="http://schemas.openxmlformats.org/officeDocument/2006/relationships/notesMaster" Target="/ppt/notesMasters/notesMaster1.xml" Id="R72752611d5aa422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d83047cdd4b4e35" /><Relationship Type="http://schemas.openxmlformats.org/officeDocument/2006/relationships/notesMaster" Target="/ppt/notesMasters/notesMaster1.xml" Id="R3c1e327fac454b9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5c46a541f6d46f2" /><Relationship Type="http://schemas.openxmlformats.org/officeDocument/2006/relationships/notesMaster" Target="/ppt/notesMasters/notesMaster1.xml" Id="R217a1f2e9184440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916b45c01fb4f2b" /><Relationship Type="http://schemas.openxmlformats.org/officeDocument/2006/relationships/notesMaster" Target="/ppt/notesMasters/notesMaster1.xml" Id="R223492d2603640c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54d65dce85a446e" /><Relationship Type="http://schemas.openxmlformats.org/officeDocument/2006/relationships/notesMaster" Target="/ppt/notesMasters/notesMaster1.xml" Id="R4077833bce774b3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318ec414d57474a" /><Relationship Type="http://schemas.openxmlformats.org/officeDocument/2006/relationships/notesMaster" Target="/ppt/notesMasters/notesMaster1.xml" Id="Rb748f2acc98c4d2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540c4b5ff6f4e6b" /><Relationship Type="http://schemas.openxmlformats.org/officeDocument/2006/relationships/notesMaster" Target="/ppt/notesMasters/notesMaster1.xml" Id="R757e885046bf484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f3dafd992ee4a9b" /><Relationship Type="http://schemas.openxmlformats.org/officeDocument/2006/relationships/notesMaster" Target="/ppt/notesMasters/notesMaster1.xml" Id="Ra1938425f664410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665151983ed4167" /><Relationship Type="http://schemas.openxmlformats.org/officeDocument/2006/relationships/notesMaster" Target="/ppt/notesMasters/notesMaster1.xml" Id="R307c008e11eb43b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a9240a863034479" /><Relationship Type="http://schemas.openxmlformats.org/officeDocument/2006/relationships/notesMaster" Target="/ppt/notesMasters/notesMaster1.xml" Id="R8481741381d140a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f985de1e8044b26" /><Relationship Type="http://schemas.openxmlformats.org/officeDocument/2006/relationships/notesMaster" Target="/ppt/notesMasters/notesMaster1.xml" Id="Re384c6f93b26492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760f98c2d41444a" /><Relationship Type="http://schemas.openxmlformats.org/officeDocument/2006/relationships/notesMaster" Target="/ppt/notesMasters/notesMaster1.xml" Id="R34b6a16d6fd3417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44fa445cf9543d5" /><Relationship Type="http://schemas.openxmlformats.org/officeDocument/2006/relationships/notesMaster" Target="/ppt/notesMasters/notesMaster1.xml" Id="R4327bcbbba0640c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c829fade8484428" /><Relationship Type="http://schemas.openxmlformats.org/officeDocument/2006/relationships/notesMaster" Target="/ppt/notesMasters/notesMaster1.xml" Id="R604b8db1c276413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9c45959e70646c1" /><Relationship Type="http://schemas.openxmlformats.org/officeDocument/2006/relationships/image" Target="/ppt/media/image.png" Id="R9bab9fd22a704cdc" /><Relationship Type="http://schemas.openxmlformats.org/officeDocument/2006/relationships/image" Target="/ppt/media/image2.png" Id="Rf1914e5699f74618" /><Relationship Type="http://schemas.openxmlformats.org/officeDocument/2006/relationships/image" Target="/ppt/media/image.jpeg" Id="R9d7217c083c24cb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9b3945e3219489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bab9fd22a704cd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1914e5699f7461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d7217c083c24cb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eb78a3e119d4daf" /><Relationship Type="http://schemas.openxmlformats.org/officeDocument/2006/relationships/slideLayout" Target="/ppt/slideLayouts/slideLayout1.xml" Id="R6e90cd5e3e3a4781" /><Relationship Type="http://schemas.openxmlformats.org/officeDocument/2006/relationships/slideLayout" Target="/ppt/slideLayouts/slideLayout2.xml" Id="R92e5b0a080ec438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e90cd5e3e3a4781"/>
    <p:sldLayoutId xmlns:r="http://schemas.openxmlformats.org/officeDocument/2006/relationships" id="2147483650" r:id="R92e5b0a080ec438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c7128f69184395" /><Relationship Type="http://schemas.openxmlformats.org/officeDocument/2006/relationships/notesSlide" Target="/ppt/notesSlides/notesSlide1.xml" Id="R013ec2b093f14e3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9360777be14032" /><Relationship Type="http://schemas.openxmlformats.org/officeDocument/2006/relationships/notesSlide" Target="/ppt/notesSlides/notesSlide2.xml" Id="Rbf979927b53f472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64066414774f81" /><Relationship Type="http://schemas.openxmlformats.org/officeDocument/2006/relationships/notesSlide" Target="/ppt/notesSlides/notesSlide3.xml" Id="R781edcbb28af442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8b3ad50983428e" /><Relationship Type="http://schemas.openxmlformats.org/officeDocument/2006/relationships/notesSlide" Target="/ppt/notesSlides/notesSlide4.xml" Id="R4d47d3c9d23c48d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71a6d6510b4549" /><Relationship Type="http://schemas.openxmlformats.org/officeDocument/2006/relationships/notesSlide" Target="/ppt/notesSlides/notesSlide5.xml" Id="R40285d7445fa4bf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754cfa02204042" /><Relationship Type="http://schemas.openxmlformats.org/officeDocument/2006/relationships/notesSlide" Target="/ppt/notesSlides/notesSlide6.xml" Id="R8e1fd08f07f84cf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5015a784a84969" /><Relationship Type="http://schemas.openxmlformats.org/officeDocument/2006/relationships/notesSlide" Target="/ppt/notesSlides/notesSlide7.xml" Id="R0d6cfe40ebfb493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2ee4629e9b40a9" /><Relationship Type="http://schemas.openxmlformats.org/officeDocument/2006/relationships/notesSlide" Target="/ppt/notesSlides/notesSlide8.xml" Id="R5ddeb3d89dac47b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46abe41b934934" /><Relationship Type="http://schemas.openxmlformats.org/officeDocument/2006/relationships/notesSlide" Target="/ppt/notesSlides/notesSlide9.xml" Id="R41ffc52cbe07449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955000d4fc44e9" /><Relationship Type="http://schemas.openxmlformats.org/officeDocument/2006/relationships/notesSlide" Target="/ppt/notesSlides/notesSlide10.xml" Id="R6d38dc8285ff415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adff2292744f37" /><Relationship Type="http://schemas.openxmlformats.org/officeDocument/2006/relationships/notesSlide" Target="/ppt/notesSlides/notesSlide11.xml" Id="Rf22f709f24624a8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f26aeadbf64253" /><Relationship Type="http://schemas.openxmlformats.org/officeDocument/2006/relationships/notesSlide" Target="/ppt/notesSlides/notesSlide12.xml" Id="R6839fc52b5434c1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b637d21b874bf8" /><Relationship Type="http://schemas.openxmlformats.org/officeDocument/2006/relationships/notesSlide" Target="/ppt/notesSlides/notesSlide13.xml" Id="R38c1a1847f554e0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067e37eb6f4d80" /><Relationship Type="http://schemas.openxmlformats.org/officeDocument/2006/relationships/notesSlide" Target="/ppt/notesSlides/notesSlide14.xml" Id="R6e4f81ee0ca4462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07af762e16496f" /><Relationship Type="http://schemas.openxmlformats.org/officeDocument/2006/relationships/notesSlide" Target="/ppt/notesSlides/notesSlide15.xml" Id="Rf494747abb4f48f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19:1  |  Psalms 19:1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 諸天述說神的榮耀； 穹蒼傳揚他的手段。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David. The heavens declare the glory of God; and the firmament sheweth his handywork.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19:2  |  Psalms 19:2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這日到那日發出言語； 這夜到那夜傳出知識。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Day unto day uttereth speech, and night unto night sheweth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19:3  |  Psalms 19:3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無言無語， 也無聲音可聽。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no speech nor language, where their voice is not heard.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19:4  |  Psalms 19:4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它的量帶通遍天下， 它的言語傳到地極。 神在其間為太陽安設帳幕；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line is gone out through all the earth, and their words to the end of the world. In them hath he set a tabernacle for the sun,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19:5  |  Psalms 19:5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太陽如同新郎出洞房， 又如勇士歡然奔路。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is as a bridegroom coming out of his chamber, and rejoiceth as a strong man to run a race.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19:6  |  Psalms 19:6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它從天這邊出來，繞到天那邊， 沒有一物被隱藏不得它的熱氣。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going forth is from the end of the heaven, and his circuit unto the ends of it: and there is nothing hid from the heat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19:7  |  Psalms 19:7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耶和華的律法全備，能甦醒人心； 耶和華的法度確定，能使愚人有智慧。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law of the LORD is perfect, converting the soul: the testimony of the LORD is sure, making wise the simple.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19:8  |  Psalms 19:8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耶和華的訓詞正直，能快活人的心； 耶和華的命令清潔，能明亮人的眼目。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statutes of the LORD are right, rejoicing the heart: the commandment of the LORD is pure, enlightening the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19:9  |  Psalms 19:9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耶和華的道理潔淨，存到永遠； 耶和華的典章真實，全然公義－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fear of the LORD is clean, enduring for ever: the judgments of the LORD are true and righteous altogether.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19:10  |  Psalms 19:10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都比金子可羨慕，且比極多的精金可羨慕； 比蜜甘甜，且比蜂房下滴的蜜甘甜。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 to be desired are they than gold, yea, than much fine gold: sweeter also than honey and the honeycomb.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19:11  |  Psalms 19:11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況且你的僕人因此受警戒， 守着這些便有大賞。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by them is thy servant warned: and in keeping of them there is great reward.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19:12  |  Psalms 19:12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誰能知道[自己的]錯失呢？ 願你赦免我隱而未現的[過錯]。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can understand his errors? cleanse thou me from secret faults.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19:13  |  Psalms 19:13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求你攔阻僕人不犯任意妄為的罪， 不容這罪轄制我， 我便完全，免犯大罪。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Keep back thy servant also from presumptuous sins; let them not have dominion over me: then shall I be upright, and I shall be innocent from the great transgression.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19:14  |  Psalms 19:14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耶和華－我的磐石，我的救贖主啊， 願我口中的言語、心裏的意念在你面前蒙悅納。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words of my mouth, and the meditation of my heart, be acceptable in thy sight, O LORD, my strength, and my redeemer.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2026-08-26T10:29:01.4210000Z</dcterms:created>
  <dcterms:modified xsi:type="dcterms:W3CDTF">2026-08-26T10:29:01.4210000Z</dcterms:modified>
</coreProperties>
</file>