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04b69e103ca4261" /><Relationship Type="http://schemas.openxmlformats.org/officeDocument/2006/relationships/extended-properties" Target="/docProps/app.xml" Id="Reb14a1faa1a548e6" /><Relationship Type="http://schemas.openxmlformats.org/officeDocument/2006/relationships/officeDocument" Target="/ppt/presentation.xml" Id="R887e81a120f6466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00d69bd7b7c443e"/>
  </p:sldMasterIdLst>
  <p:notesMasterIdLst>
    <p:notesMasterId xmlns:r="http://schemas.openxmlformats.org/officeDocument/2006/relationships" r:id="R04c25b7a563344ef"/>
  </p:notesMasterIdLst>
  <p:sldIdLst>
    <p:sldId xmlns:r="http://schemas.openxmlformats.org/officeDocument/2006/relationships" id="256" r:id="Rf9fbd80dea6b4a48"/>
    <p:sldId xmlns:r="http://schemas.openxmlformats.org/officeDocument/2006/relationships" id="257" r:id="R6248b404559c4609"/>
    <p:sldId xmlns:r="http://schemas.openxmlformats.org/officeDocument/2006/relationships" id="258" r:id="R7d21ece2c902465a"/>
    <p:sldId xmlns:r="http://schemas.openxmlformats.org/officeDocument/2006/relationships" id="259" r:id="R4783aae777b94631"/>
    <p:sldId xmlns:r="http://schemas.openxmlformats.org/officeDocument/2006/relationships" id="260" r:id="Rec0445d2eca54d9a"/>
    <p:sldId xmlns:r="http://schemas.openxmlformats.org/officeDocument/2006/relationships" id="261" r:id="R342b0980b20648aa"/>
    <p:sldId xmlns:r="http://schemas.openxmlformats.org/officeDocument/2006/relationships" id="262" r:id="R1b55f2a29a244125"/>
    <p:sldId xmlns:r="http://schemas.openxmlformats.org/officeDocument/2006/relationships" id="263" r:id="R55b9341cfc894d79"/>
    <p:sldId xmlns:r="http://schemas.openxmlformats.org/officeDocument/2006/relationships" id="264" r:id="R499aff9f744943af"/>
    <p:sldId xmlns:r="http://schemas.openxmlformats.org/officeDocument/2006/relationships" id="265" r:id="Rfa121c11579544ec"/>
    <p:sldId xmlns:r="http://schemas.openxmlformats.org/officeDocument/2006/relationships" id="266" r:id="Rcc5a38d585ed4879"/>
    <p:sldId xmlns:r="http://schemas.openxmlformats.org/officeDocument/2006/relationships" id="267" r:id="R1b16a530bc894fae"/>
    <p:sldId xmlns:r="http://schemas.openxmlformats.org/officeDocument/2006/relationships" id="268" r:id="R10fdcd8a0eeb4bf7"/>
    <p:sldId xmlns:r="http://schemas.openxmlformats.org/officeDocument/2006/relationships" id="269" r:id="R2ab7b465d79f4cc4"/>
    <p:sldId xmlns:r="http://schemas.openxmlformats.org/officeDocument/2006/relationships" id="270" r:id="R71d880b670054428"/>
    <p:sldId xmlns:r="http://schemas.openxmlformats.org/officeDocument/2006/relationships" id="271" r:id="R43a8a69bfd534739"/>
    <p:sldId xmlns:r="http://schemas.openxmlformats.org/officeDocument/2006/relationships" id="272" r:id="R5f42f040b3614d72"/>
    <p:sldId xmlns:r="http://schemas.openxmlformats.org/officeDocument/2006/relationships" id="273" r:id="Reb310602d43f4586"/>
    <p:sldId xmlns:r="http://schemas.openxmlformats.org/officeDocument/2006/relationships" id="274" r:id="R1984e38d62cb4d8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916ad7b7c1d4823" /><Relationship Type="http://schemas.openxmlformats.org/officeDocument/2006/relationships/slideMaster" Target="/ppt/slideMasters/slideMaster1.xml" Id="R000d69bd7b7c443e" /><Relationship Type="http://schemas.openxmlformats.org/officeDocument/2006/relationships/notesMaster" Target="/ppt/notesMasters/notesMaster1.xml" Id="R04c25b7a563344ef" /><Relationship Type="http://schemas.openxmlformats.org/officeDocument/2006/relationships/presProps" Target="/ppt/presProps.xml" Id="R291dc6d1392a4ba1" /><Relationship Type="http://schemas.openxmlformats.org/officeDocument/2006/relationships/tableStyles" Target="/ppt/tableStyles.xml" Id="R0d70f0c7079642ff" /><Relationship Type="http://schemas.openxmlformats.org/officeDocument/2006/relationships/slide" Target="/ppt/slides/slide1.xml" Id="Rf9fbd80dea6b4a48" /><Relationship Type="http://schemas.openxmlformats.org/officeDocument/2006/relationships/slide" Target="/ppt/slides/slide2.xml" Id="R6248b404559c4609" /><Relationship Type="http://schemas.openxmlformats.org/officeDocument/2006/relationships/slide" Target="/ppt/slides/slide3.xml" Id="R7d21ece2c902465a" /><Relationship Type="http://schemas.openxmlformats.org/officeDocument/2006/relationships/slide" Target="/ppt/slides/slide4.xml" Id="R4783aae777b94631" /><Relationship Type="http://schemas.openxmlformats.org/officeDocument/2006/relationships/slide" Target="/ppt/slides/slide5.xml" Id="Rec0445d2eca54d9a" /><Relationship Type="http://schemas.openxmlformats.org/officeDocument/2006/relationships/slide" Target="/ppt/slides/slide6.xml" Id="R342b0980b20648aa" /><Relationship Type="http://schemas.openxmlformats.org/officeDocument/2006/relationships/slide" Target="/ppt/slides/slide7.xml" Id="R1b55f2a29a244125" /><Relationship Type="http://schemas.openxmlformats.org/officeDocument/2006/relationships/slide" Target="/ppt/slides/slide8.xml" Id="R55b9341cfc894d79" /><Relationship Type="http://schemas.openxmlformats.org/officeDocument/2006/relationships/slide" Target="/ppt/slides/slide9.xml" Id="R499aff9f744943af" /><Relationship Type="http://schemas.openxmlformats.org/officeDocument/2006/relationships/slide" Target="/ppt/slides/slide10.xml" Id="Rfa121c11579544ec" /><Relationship Type="http://schemas.openxmlformats.org/officeDocument/2006/relationships/slide" Target="/ppt/slides/slide11.xml" Id="Rcc5a38d585ed4879" /><Relationship Type="http://schemas.openxmlformats.org/officeDocument/2006/relationships/slide" Target="/ppt/slides/slide12.xml" Id="R1b16a530bc894fae" /><Relationship Type="http://schemas.openxmlformats.org/officeDocument/2006/relationships/slide" Target="/ppt/slides/slide13.xml" Id="R10fdcd8a0eeb4bf7" /><Relationship Type="http://schemas.openxmlformats.org/officeDocument/2006/relationships/slide" Target="/ppt/slides/slide14.xml" Id="R2ab7b465d79f4cc4" /><Relationship Type="http://schemas.openxmlformats.org/officeDocument/2006/relationships/slide" Target="/ppt/slides/slide15.xml" Id="R71d880b670054428" /><Relationship Type="http://schemas.openxmlformats.org/officeDocument/2006/relationships/slide" Target="/ppt/slides/slide16.xml" Id="R43a8a69bfd534739" /><Relationship Type="http://schemas.openxmlformats.org/officeDocument/2006/relationships/slide" Target="/ppt/slides/slide17.xml" Id="R5f42f040b3614d72" /><Relationship Type="http://schemas.openxmlformats.org/officeDocument/2006/relationships/slide" Target="/ppt/slides/slide18.xml" Id="Reb310602d43f4586" /><Relationship Type="http://schemas.openxmlformats.org/officeDocument/2006/relationships/slide" Target="/ppt/slides/slide19.xml" Id="R1984e38d62cb4d8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68db09f3e014e7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0293d0ac49468a" /><Relationship Type="http://schemas.openxmlformats.org/officeDocument/2006/relationships/notesMaster" Target="/ppt/notesMasters/notesMaster1.xml" Id="Rd8c2496bed1347c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3e94a53e3d244bf" /><Relationship Type="http://schemas.openxmlformats.org/officeDocument/2006/relationships/notesMaster" Target="/ppt/notesMasters/notesMaster1.xml" Id="R056dca2894c541c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f30761670074190" /><Relationship Type="http://schemas.openxmlformats.org/officeDocument/2006/relationships/notesMaster" Target="/ppt/notesMasters/notesMaster1.xml" Id="R47f5f2b066834ac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65d40785df847bb" /><Relationship Type="http://schemas.openxmlformats.org/officeDocument/2006/relationships/notesMaster" Target="/ppt/notesMasters/notesMaster1.xml" Id="Rb533e3a0f9aa477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8d8ec5ce58f4d70" /><Relationship Type="http://schemas.openxmlformats.org/officeDocument/2006/relationships/notesMaster" Target="/ppt/notesMasters/notesMaster1.xml" Id="Rd0ef4763131c4b6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65a8e7810654cae" /><Relationship Type="http://schemas.openxmlformats.org/officeDocument/2006/relationships/notesMaster" Target="/ppt/notesMasters/notesMaster1.xml" Id="R231cb910892946f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3cf8087cdb74fbb" /><Relationship Type="http://schemas.openxmlformats.org/officeDocument/2006/relationships/notesMaster" Target="/ppt/notesMasters/notesMaster1.xml" Id="Ra4c0126a576b43b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66d3f72e9134871" /><Relationship Type="http://schemas.openxmlformats.org/officeDocument/2006/relationships/notesMaster" Target="/ppt/notesMasters/notesMaster1.xml" Id="R43236f1e97ba482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cb8d3b60a7b45d5" /><Relationship Type="http://schemas.openxmlformats.org/officeDocument/2006/relationships/notesMaster" Target="/ppt/notesMasters/notesMaster1.xml" Id="Rd8c1b6894455408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5b45e6175048aa" /><Relationship Type="http://schemas.openxmlformats.org/officeDocument/2006/relationships/notesMaster" Target="/ppt/notesMasters/notesMaster1.xml" Id="Re5a533f09cac40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fa581ba50bf47e5" /><Relationship Type="http://schemas.openxmlformats.org/officeDocument/2006/relationships/notesMaster" Target="/ppt/notesMasters/notesMaster1.xml" Id="R624888978ec0416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0a559987ce74a82" /><Relationship Type="http://schemas.openxmlformats.org/officeDocument/2006/relationships/notesMaster" Target="/ppt/notesMasters/notesMaster1.xml" Id="Rba992916194d433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ba4da588ee14ca1" /><Relationship Type="http://schemas.openxmlformats.org/officeDocument/2006/relationships/notesMaster" Target="/ppt/notesMasters/notesMaster1.xml" Id="Rf776d4428f4c4e4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22230e6f70e4b7d" /><Relationship Type="http://schemas.openxmlformats.org/officeDocument/2006/relationships/notesMaster" Target="/ppt/notesMasters/notesMaster1.xml" Id="Rd232465102034c3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83e8f4c4fe14ceb" /><Relationship Type="http://schemas.openxmlformats.org/officeDocument/2006/relationships/notesMaster" Target="/ppt/notesMasters/notesMaster1.xml" Id="R59907cc82ce3463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350991e638e409b" /><Relationship Type="http://schemas.openxmlformats.org/officeDocument/2006/relationships/notesMaster" Target="/ppt/notesMasters/notesMaster1.xml" Id="Rc8a0b5c7d0cf44d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eee488044304aa1" /><Relationship Type="http://schemas.openxmlformats.org/officeDocument/2006/relationships/notesMaster" Target="/ppt/notesMasters/notesMaster1.xml" Id="R772b28c7952a410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cc4f4989cb34be1" /><Relationship Type="http://schemas.openxmlformats.org/officeDocument/2006/relationships/notesMaster" Target="/ppt/notesMasters/notesMaster1.xml" Id="R551cec2c667e459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a998a1128554d12" /><Relationship Type="http://schemas.openxmlformats.org/officeDocument/2006/relationships/notesMaster" Target="/ppt/notesMasters/notesMaster1.xml" Id="Re58ec24413634aa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9836f413fd44c9" /><Relationship Type="http://schemas.openxmlformats.org/officeDocument/2006/relationships/image" Target="/ppt/media/image.png" Id="Rf5aaacd2194c4b67" /><Relationship Type="http://schemas.openxmlformats.org/officeDocument/2006/relationships/image" Target="/ppt/media/image2.png" Id="R55b1bf02e1f34c9b" /><Relationship Type="http://schemas.openxmlformats.org/officeDocument/2006/relationships/image" Target="/ppt/media/image.jpeg" Id="R5ad80547477048c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33e562f6454a4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5aaacd2194c4b6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5b1bf02e1f34c9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d80547477048c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a12f0429544030" /><Relationship Type="http://schemas.openxmlformats.org/officeDocument/2006/relationships/slideLayout" Target="/ppt/slideLayouts/slideLayout1.xml" Id="R46427d20ef924579" /><Relationship Type="http://schemas.openxmlformats.org/officeDocument/2006/relationships/slideLayout" Target="/ppt/slideLayouts/slideLayout2.xml" Id="R43e4e4d843474d8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6427d20ef924579"/>
    <p:sldLayoutId xmlns:r="http://schemas.openxmlformats.org/officeDocument/2006/relationships" id="2147483650" r:id="R43e4e4d843474d8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c24a60f6db4c27" /><Relationship Type="http://schemas.openxmlformats.org/officeDocument/2006/relationships/notesSlide" Target="/ppt/notesSlides/notesSlide1.xml" Id="R33509c931a47473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c6f76e451c4f85" /><Relationship Type="http://schemas.openxmlformats.org/officeDocument/2006/relationships/notesSlide" Target="/ppt/notesSlides/notesSlide2.xml" Id="Rb6dbf0ef379c4ca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66300b3b1c419f" /><Relationship Type="http://schemas.openxmlformats.org/officeDocument/2006/relationships/notesSlide" Target="/ppt/notesSlides/notesSlide3.xml" Id="R4b11537f2f0642c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7d3dad19cc458e" /><Relationship Type="http://schemas.openxmlformats.org/officeDocument/2006/relationships/notesSlide" Target="/ppt/notesSlides/notesSlide4.xml" Id="R1397621187cb414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411c713744a2e" /><Relationship Type="http://schemas.openxmlformats.org/officeDocument/2006/relationships/notesSlide" Target="/ppt/notesSlides/notesSlide5.xml" Id="R66c3d1e3dfbd40c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cc4e4d3b1c4126" /><Relationship Type="http://schemas.openxmlformats.org/officeDocument/2006/relationships/notesSlide" Target="/ppt/notesSlides/notesSlide6.xml" Id="R97d0939980d84a7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f5264fdff7462e" /><Relationship Type="http://schemas.openxmlformats.org/officeDocument/2006/relationships/notesSlide" Target="/ppt/notesSlides/notesSlide7.xml" Id="R1297b67bacf04fe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c1c86e09aa4161" /><Relationship Type="http://schemas.openxmlformats.org/officeDocument/2006/relationships/notesSlide" Target="/ppt/notesSlides/notesSlide8.xml" Id="Rd1acf914670c492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201c6d6ca5470d" /><Relationship Type="http://schemas.openxmlformats.org/officeDocument/2006/relationships/notesSlide" Target="/ppt/notesSlides/notesSlide9.xml" Id="Rb96db10ef99b4ae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3bca04d5ad4826" /><Relationship Type="http://schemas.openxmlformats.org/officeDocument/2006/relationships/notesSlide" Target="/ppt/notesSlides/notesSlide10.xml" Id="Rf8f9246d889d4f2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7cc5b4e80245d0" /><Relationship Type="http://schemas.openxmlformats.org/officeDocument/2006/relationships/notesSlide" Target="/ppt/notesSlides/notesSlide11.xml" Id="R7134016dfa804f9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db56bc9b624b3e" /><Relationship Type="http://schemas.openxmlformats.org/officeDocument/2006/relationships/notesSlide" Target="/ppt/notesSlides/notesSlide12.xml" Id="Rb20bfff4347c48f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c2ca29c7774453" /><Relationship Type="http://schemas.openxmlformats.org/officeDocument/2006/relationships/notesSlide" Target="/ppt/notesSlides/notesSlide13.xml" Id="R1b10a2b80d324cf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6554e59f294084" /><Relationship Type="http://schemas.openxmlformats.org/officeDocument/2006/relationships/notesSlide" Target="/ppt/notesSlides/notesSlide14.xml" Id="Rb157d9f34060479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ffc135b6004f99" /><Relationship Type="http://schemas.openxmlformats.org/officeDocument/2006/relationships/notesSlide" Target="/ppt/notesSlides/notesSlide15.xml" Id="Rfb2d91749eef446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1b9cb08d894887" /><Relationship Type="http://schemas.openxmlformats.org/officeDocument/2006/relationships/notesSlide" Target="/ppt/notesSlides/notesSlide16.xml" Id="R6a245e752ef1481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0a42320bb84cf3" /><Relationship Type="http://schemas.openxmlformats.org/officeDocument/2006/relationships/notesSlide" Target="/ppt/notesSlides/notesSlide17.xml" Id="Rdfa9101d312a465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dfa0ae3e234207" /><Relationship Type="http://schemas.openxmlformats.org/officeDocument/2006/relationships/notesSlide" Target="/ppt/notesSlides/notesSlide18.xml" Id="Rb7d371aa5ce64a9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6eba1f87ba41eb" /><Relationship Type="http://schemas.openxmlformats.org/officeDocument/2006/relationships/notesSlide" Target="/ppt/notesSlides/notesSlide19.xml" Id="Rb9069dcaf8774f9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James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  |  James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我的弟兄們，不要多人作師傅，因為曉得我們要受更重的判斷。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brethren, be not many masters, knowing that we shall receive the greater condemnation.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3:2  |  James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原來我們在許多事上都有過失；若有人在話語上沒有過失，他就是完全人，也能勒住自己的全身。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many things we offend all. If any man offend not in word, the same is a perfect man, and able also to bridle the whole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3:3  |  James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我們若把嚼環放在馬嘴裏，叫牠順服，就能調動牠的全身。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we put bits in the horses’ mouths, that they may obey us; and we turn about their whole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3:4  |  James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看哪，船隻雖然甚大，又被大風催逼，只用小小的舵，就隨着掌舵的意思轉動。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also the ships, which though they be so great, and are driven of fierce winds, yet are they turned about with a very small helm, whithersoever the governor listeth.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3:5  |  James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這樣，舌頭在百體裏也是最小的，卻能說大話。 看哪，最小的火能點着最大的樹林。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the tongue is a little member, and boasteth great things. Behold, how great a matter a little fire kindleth!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3:6  |  James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舌頭就是火，在我們百體中，舌頭是個罪惡的世界，能污穢全身，也能把生命的輪子點起來，並且是從地獄裏點着的。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tongue is a fire, a world of iniquity: so is the tongue among our members, that it defileth the whole body, and setteth on fire the course of nature; and it is set on fire of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3:7  |  James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各類的走獸、飛禽、昆蟲、水族，本來都可以制伏，也已經被人制伏了；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kind of beasts, and of birds, and of serpents, and of things in the sea, is tamed, and hath been tamed of mankind: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3:8  |  James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惟獨舌頭沒有人能制伏，是不止息的惡物，滿了害死人的毒氣。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tongue can no man tame; it is an unruly evil, full of deadly poison.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3:9  |  James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我們用舌頭頌讚那為主、為父的，又用舌頭咒詛那照着神形像被造的人。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Therewith bless we God, even the Father; and therewith curse we men, which are made after the similitude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3:10  |  James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頌讚和咒詛從一個口裏出來！我的弟兄們，這是不應當的！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the same mouth proceedeth blessing and cursing. My brethren, these things ought not so to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3:11  |  James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泉源從一個眼裏能發出甜苦兩樣的水嗎？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a fountain send forth at the same place sweet water and bitter?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3:12  |  James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我的弟兄們，無花果樹能生橄欖嗎？葡萄樹能結無花果嗎？鹹水裏也不能發出甜水來。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the fig tree, my brethren, bear olive berries? either a vine, figs? so can no fountain both yield salt water and fresh.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3:13  |  James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你們中間誰是有智慧有見識的呢？他就當在智慧的溫柔上顯出他的善行來。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a wise man and endued with knowledge among you? let him shew out of a good conversation his works with meekness of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3:14  |  James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你們心裏若懷着苦毒的嫉妒和紛爭，就不可自誇，也不可說謊話抵擋真道。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have bitter envying and strife in your hearts, glory not, and lie not against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3:15  |  James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這樣的智慧不是從上頭來的，乃是屬地的，屬情慾的，屬鬼魔的。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wisdom descendeth not from above, but is earthly, sensual, devilish.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3:16  |  James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在何處有嫉妒、紛爭，就在何處有擾亂和各樣的壞事。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where envying and strife is, there is confusion and every evil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3:17  |  James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惟獨從上頭來的智慧，先是清潔，後是和平，溫良柔順，滿有憐憫，多結善果，沒有偏見，沒有假冒。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wisdom that is from above is first pure, then peaceable, gentle, and easy to be intreated, full of mercy and good fruits, without partiality, and without hypocrisy.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3:18  |  James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並且使人和平的，是用和平所栽種的義果。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fruit of righteousness is sown in peace of them that make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2026-08-26T14:58:20.0530000Z</dcterms:created>
  <dcterms:modified xsi:type="dcterms:W3CDTF">2026-08-26T14:58:20.0530000Z</dcterms:modified>
</coreProperties>
</file>