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c9349739451432f" /><Relationship Type="http://schemas.openxmlformats.org/officeDocument/2006/relationships/extended-properties" Target="/docProps/app.xml" Id="R0caaf561e740439b" /><Relationship Type="http://schemas.openxmlformats.org/officeDocument/2006/relationships/officeDocument" Target="/ppt/presentation.xml" Id="R06545a4c80ec49b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e36c54791e94f3b"/>
  </p:sldMasterIdLst>
  <p:notesMasterIdLst>
    <p:notesMasterId xmlns:r="http://schemas.openxmlformats.org/officeDocument/2006/relationships" r:id="R58734532785e4259"/>
  </p:notesMasterIdLst>
  <p:sldIdLst>
    <p:sldId xmlns:r="http://schemas.openxmlformats.org/officeDocument/2006/relationships" id="256" r:id="Re3a497fc979443f4"/>
    <p:sldId xmlns:r="http://schemas.openxmlformats.org/officeDocument/2006/relationships" id="257" r:id="R9e6b972c98e346a8"/>
    <p:sldId xmlns:r="http://schemas.openxmlformats.org/officeDocument/2006/relationships" id="258" r:id="R8fac37c33666427a"/>
    <p:sldId xmlns:r="http://schemas.openxmlformats.org/officeDocument/2006/relationships" id="259" r:id="R109793378f6840ee"/>
    <p:sldId xmlns:r="http://schemas.openxmlformats.org/officeDocument/2006/relationships" id="260" r:id="R9d10282e3b394b34"/>
    <p:sldId xmlns:r="http://schemas.openxmlformats.org/officeDocument/2006/relationships" id="261" r:id="R4f0006fe554f4ad7"/>
    <p:sldId xmlns:r="http://schemas.openxmlformats.org/officeDocument/2006/relationships" id="262" r:id="Rb90bf39a6b784f9f"/>
    <p:sldId xmlns:r="http://schemas.openxmlformats.org/officeDocument/2006/relationships" id="263" r:id="R8d339e1f75ff4c28"/>
    <p:sldId xmlns:r="http://schemas.openxmlformats.org/officeDocument/2006/relationships" id="264" r:id="Rbe235aca6b10466e"/>
    <p:sldId xmlns:r="http://schemas.openxmlformats.org/officeDocument/2006/relationships" id="265" r:id="R0f0acc21b0d64ee0"/>
    <p:sldId xmlns:r="http://schemas.openxmlformats.org/officeDocument/2006/relationships" id="266" r:id="R0da24929cea948f1"/>
    <p:sldId xmlns:r="http://schemas.openxmlformats.org/officeDocument/2006/relationships" id="267" r:id="R55a98671ab2d4d18"/>
    <p:sldId xmlns:r="http://schemas.openxmlformats.org/officeDocument/2006/relationships" id="268" r:id="R179e2fece4fe484f"/>
    <p:sldId xmlns:r="http://schemas.openxmlformats.org/officeDocument/2006/relationships" id="269" r:id="R7c7d2457aba3407e"/>
    <p:sldId xmlns:r="http://schemas.openxmlformats.org/officeDocument/2006/relationships" id="270" r:id="Rfb206aef93554f54"/>
    <p:sldId xmlns:r="http://schemas.openxmlformats.org/officeDocument/2006/relationships" id="271" r:id="Re2f7e009eff147b4"/>
    <p:sldId xmlns:r="http://schemas.openxmlformats.org/officeDocument/2006/relationships" id="272" r:id="Rfbb660274db6438d"/>
    <p:sldId xmlns:r="http://schemas.openxmlformats.org/officeDocument/2006/relationships" id="273" r:id="Rf7c78c282c13451f"/>
    <p:sldId xmlns:r="http://schemas.openxmlformats.org/officeDocument/2006/relationships" id="274" r:id="Rc4939c77b7f94a0c"/>
    <p:sldId xmlns:r="http://schemas.openxmlformats.org/officeDocument/2006/relationships" id="275" r:id="Ra641137ee4b04185"/>
    <p:sldId xmlns:r="http://schemas.openxmlformats.org/officeDocument/2006/relationships" id="276" r:id="Rf721e260253a4054"/>
    <p:sldId xmlns:r="http://schemas.openxmlformats.org/officeDocument/2006/relationships" id="277" r:id="R67394c6155914485"/>
    <p:sldId xmlns:r="http://schemas.openxmlformats.org/officeDocument/2006/relationships" id="278" r:id="Re7c5219468444733"/>
    <p:sldId xmlns:r="http://schemas.openxmlformats.org/officeDocument/2006/relationships" id="279" r:id="R0c8b6880bdbc4500"/>
    <p:sldId xmlns:r="http://schemas.openxmlformats.org/officeDocument/2006/relationships" id="280" r:id="R6f2e299febaf40ce"/>
    <p:sldId xmlns:r="http://schemas.openxmlformats.org/officeDocument/2006/relationships" id="281" r:id="R5547fc9037ff476a"/>
    <p:sldId xmlns:r="http://schemas.openxmlformats.org/officeDocument/2006/relationships" id="282" r:id="Rb9f5f0dad2ed4141"/>
    <p:sldId xmlns:r="http://schemas.openxmlformats.org/officeDocument/2006/relationships" id="283" r:id="R0a8b7c6e342f427b"/>
    <p:sldId xmlns:r="http://schemas.openxmlformats.org/officeDocument/2006/relationships" id="284" r:id="Rc2ab704db72c4f0b"/>
    <p:sldId xmlns:r="http://schemas.openxmlformats.org/officeDocument/2006/relationships" id="285" r:id="R16df5021c1d1406f"/>
    <p:sldId xmlns:r="http://schemas.openxmlformats.org/officeDocument/2006/relationships" id="286" r:id="R2eb3a623b52a4c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be442e953444d84" /><Relationship Type="http://schemas.openxmlformats.org/officeDocument/2006/relationships/slideMaster" Target="/ppt/slideMasters/slideMaster1.xml" Id="R7e36c54791e94f3b" /><Relationship Type="http://schemas.openxmlformats.org/officeDocument/2006/relationships/notesMaster" Target="/ppt/notesMasters/notesMaster1.xml" Id="R58734532785e4259" /><Relationship Type="http://schemas.openxmlformats.org/officeDocument/2006/relationships/presProps" Target="/ppt/presProps.xml" Id="Rc75e85acb73e4bbe" /><Relationship Type="http://schemas.openxmlformats.org/officeDocument/2006/relationships/tableStyles" Target="/ppt/tableStyles.xml" Id="R24ceb4f191734ee7" /><Relationship Type="http://schemas.openxmlformats.org/officeDocument/2006/relationships/slide" Target="/ppt/slides/slide1.xml" Id="Re3a497fc979443f4" /><Relationship Type="http://schemas.openxmlformats.org/officeDocument/2006/relationships/slide" Target="/ppt/slides/slide2.xml" Id="R9e6b972c98e346a8" /><Relationship Type="http://schemas.openxmlformats.org/officeDocument/2006/relationships/slide" Target="/ppt/slides/slide3.xml" Id="R8fac37c33666427a" /><Relationship Type="http://schemas.openxmlformats.org/officeDocument/2006/relationships/slide" Target="/ppt/slides/slide4.xml" Id="R109793378f6840ee" /><Relationship Type="http://schemas.openxmlformats.org/officeDocument/2006/relationships/slide" Target="/ppt/slides/slide5.xml" Id="R9d10282e3b394b34" /><Relationship Type="http://schemas.openxmlformats.org/officeDocument/2006/relationships/slide" Target="/ppt/slides/slide6.xml" Id="R4f0006fe554f4ad7" /><Relationship Type="http://schemas.openxmlformats.org/officeDocument/2006/relationships/slide" Target="/ppt/slides/slide7.xml" Id="Rb90bf39a6b784f9f" /><Relationship Type="http://schemas.openxmlformats.org/officeDocument/2006/relationships/slide" Target="/ppt/slides/slide8.xml" Id="R8d339e1f75ff4c28" /><Relationship Type="http://schemas.openxmlformats.org/officeDocument/2006/relationships/slide" Target="/ppt/slides/slide9.xml" Id="Rbe235aca6b10466e" /><Relationship Type="http://schemas.openxmlformats.org/officeDocument/2006/relationships/slide" Target="/ppt/slides/slide10.xml" Id="R0f0acc21b0d64ee0" /><Relationship Type="http://schemas.openxmlformats.org/officeDocument/2006/relationships/slide" Target="/ppt/slides/slide11.xml" Id="R0da24929cea948f1" /><Relationship Type="http://schemas.openxmlformats.org/officeDocument/2006/relationships/slide" Target="/ppt/slides/slide12.xml" Id="R55a98671ab2d4d18" /><Relationship Type="http://schemas.openxmlformats.org/officeDocument/2006/relationships/slide" Target="/ppt/slides/slide13.xml" Id="R179e2fece4fe484f" /><Relationship Type="http://schemas.openxmlformats.org/officeDocument/2006/relationships/slide" Target="/ppt/slides/slide14.xml" Id="R7c7d2457aba3407e" /><Relationship Type="http://schemas.openxmlformats.org/officeDocument/2006/relationships/slide" Target="/ppt/slides/slide15.xml" Id="Rfb206aef93554f54" /><Relationship Type="http://schemas.openxmlformats.org/officeDocument/2006/relationships/slide" Target="/ppt/slides/slide16.xml" Id="Re2f7e009eff147b4" /><Relationship Type="http://schemas.openxmlformats.org/officeDocument/2006/relationships/slide" Target="/ppt/slides/slide17.xml" Id="Rfbb660274db6438d" /><Relationship Type="http://schemas.openxmlformats.org/officeDocument/2006/relationships/slide" Target="/ppt/slides/slide18.xml" Id="Rf7c78c282c13451f" /><Relationship Type="http://schemas.openxmlformats.org/officeDocument/2006/relationships/slide" Target="/ppt/slides/slide19.xml" Id="Rc4939c77b7f94a0c" /><Relationship Type="http://schemas.openxmlformats.org/officeDocument/2006/relationships/slide" Target="/ppt/slides/slide20.xml" Id="Ra641137ee4b04185" /><Relationship Type="http://schemas.openxmlformats.org/officeDocument/2006/relationships/slide" Target="/ppt/slides/slide21.xml" Id="Rf721e260253a4054" /><Relationship Type="http://schemas.openxmlformats.org/officeDocument/2006/relationships/slide" Target="/ppt/slides/slide22.xml" Id="R67394c6155914485" /><Relationship Type="http://schemas.openxmlformats.org/officeDocument/2006/relationships/slide" Target="/ppt/slides/slide23.xml" Id="Re7c5219468444733" /><Relationship Type="http://schemas.openxmlformats.org/officeDocument/2006/relationships/slide" Target="/ppt/slides/slide24.xml" Id="R0c8b6880bdbc4500" /><Relationship Type="http://schemas.openxmlformats.org/officeDocument/2006/relationships/slide" Target="/ppt/slides/slide25.xml" Id="R6f2e299febaf40ce" /><Relationship Type="http://schemas.openxmlformats.org/officeDocument/2006/relationships/slide" Target="/ppt/slides/slide26.xml" Id="R5547fc9037ff476a" /><Relationship Type="http://schemas.openxmlformats.org/officeDocument/2006/relationships/slide" Target="/ppt/slides/slide27.xml" Id="Rb9f5f0dad2ed4141" /><Relationship Type="http://schemas.openxmlformats.org/officeDocument/2006/relationships/slide" Target="/ppt/slides/slide28.xml" Id="R0a8b7c6e342f427b" /><Relationship Type="http://schemas.openxmlformats.org/officeDocument/2006/relationships/slide" Target="/ppt/slides/slide29.xml" Id="Rc2ab704db72c4f0b" /><Relationship Type="http://schemas.openxmlformats.org/officeDocument/2006/relationships/slide" Target="/ppt/slides/slide30.xml" Id="R16df5021c1d1406f" /><Relationship Type="http://schemas.openxmlformats.org/officeDocument/2006/relationships/slide" Target="/ppt/slides/slide31.xml" Id="R2eb3a623b52a4c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81e7e8a4d5c4ab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f0bd244a2294ed9" /><Relationship Type="http://schemas.openxmlformats.org/officeDocument/2006/relationships/notesMaster" Target="/ppt/notesMasters/notesMaster1.xml" Id="Rff3ce98d1d5d4e3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af554c7c03441e6" /><Relationship Type="http://schemas.openxmlformats.org/officeDocument/2006/relationships/notesMaster" Target="/ppt/notesMasters/notesMaster1.xml" Id="R9b85952feda5411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d904c721dff4944" /><Relationship Type="http://schemas.openxmlformats.org/officeDocument/2006/relationships/notesMaster" Target="/ppt/notesMasters/notesMaster1.xml" Id="Ra4b77445c78b431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74e5ed4dfe0494c" /><Relationship Type="http://schemas.openxmlformats.org/officeDocument/2006/relationships/notesMaster" Target="/ppt/notesMasters/notesMaster1.xml" Id="R09c317b6be4243c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7dddcefbb1f4b48" /><Relationship Type="http://schemas.openxmlformats.org/officeDocument/2006/relationships/notesMaster" Target="/ppt/notesMasters/notesMaster1.xml" Id="R0b53bf93f46b4b8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123e74eca54474a" /><Relationship Type="http://schemas.openxmlformats.org/officeDocument/2006/relationships/notesMaster" Target="/ppt/notesMasters/notesMaster1.xml" Id="Rda0aaa4d4bb948e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709a2c889864288" /><Relationship Type="http://schemas.openxmlformats.org/officeDocument/2006/relationships/notesMaster" Target="/ppt/notesMasters/notesMaster1.xml" Id="Ref9e5b854226480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353d621f5554fe8" /><Relationship Type="http://schemas.openxmlformats.org/officeDocument/2006/relationships/notesMaster" Target="/ppt/notesMasters/notesMaster1.xml" Id="Ra9e8940c04614b6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dc744587e024916" /><Relationship Type="http://schemas.openxmlformats.org/officeDocument/2006/relationships/notesMaster" Target="/ppt/notesMasters/notesMaster1.xml" Id="Rbfb35ae0e2544f9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6f25ed3ff464215" /><Relationship Type="http://schemas.openxmlformats.org/officeDocument/2006/relationships/notesMaster" Target="/ppt/notesMasters/notesMaster1.xml" Id="R8edd954ac7a0430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12faff89774476f" /><Relationship Type="http://schemas.openxmlformats.org/officeDocument/2006/relationships/notesMaster" Target="/ppt/notesMasters/notesMaster1.xml" Id="R7fbd6dc692a3440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cd96cde38134bbe" /><Relationship Type="http://schemas.openxmlformats.org/officeDocument/2006/relationships/notesMaster" Target="/ppt/notesMasters/notesMaster1.xml" Id="R53923a78c27e428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19fa518f0344ed1" /><Relationship Type="http://schemas.openxmlformats.org/officeDocument/2006/relationships/notesMaster" Target="/ppt/notesMasters/notesMaster1.xml" Id="R11cc809bb935471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fc213b9451c4589" /><Relationship Type="http://schemas.openxmlformats.org/officeDocument/2006/relationships/notesMaster" Target="/ppt/notesMasters/notesMaster1.xml" Id="Re4823f6074cd4da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aecf871784a42ce" /><Relationship Type="http://schemas.openxmlformats.org/officeDocument/2006/relationships/notesMaster" Target="/ppt/notesMasters/notesMaster1.xml" Id="R999cdbbe0603453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65799e69f104669" /><Relationship Type="http://schemas.openxmlformats.org/officeDocument/2006/relationships/notesMaster" Target="/ppt/notesMasters/notesMaster1.xml" Id="R94e414300e7f4cb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3dbf504a1624b5e" /><Relationship Type="http://schemas.openxmlformats.org/officeDocument/2006/relationships/notesMaster" Target="/ppt/notesMasters/notesMaster1.xml" Id="R0e47dae1aa1145e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a4a77debc6b4fba" /><Relationship Type="http://schemas.openxmlformats.org/officeDocument/2006/relationships/notesMaster" Target="/ppt/notesMasters/notesMaster1.xml" Id="Rf6b4aa5345dc46e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acd38b9144e43a4" /><Relationship Type="http://schemas.openxmlformats.org/officeDocument/2006/relationships/notesMaster" Target="/ppt/notesMasters/notesMaster1.xml" Id="R2bb8ebfdcfd1458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169b3e7f92d4ed6" /><Relationship Type="http://schemas.openxmlformats.org/officeDocument/2006/relationships/notesMaster" Target="/ppt/notesMasters/notesMaster1.xml" Id="Rcaba1afc91494d0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bf0d86d895a4a9b" /><Relationship Type="http://schemas.openxmlformats.org/officeDocument/2006/relationships/notesMaster" Target="/ppt/notesMasters/notesMaster1.xml" Id="Rb6adb5aec6c140a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4d1911caac5445e" /><Relationship Type="http://schemas.openxmlformats.org/officeDocument/2006/relationships/notesMaster" Target="/ppt/notesMasters/notesMaster1.xml" Id="Ra26717838a91411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a241ff9595e4d57" /><Relationship Type="http://schemas.openxmlformats.org/officeDocument/2006/relationships/notesMaster" Target="/ppt/notesMasters/notesMaster1.xml" Id="Rd3c0766136e4443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204ae3757784c9b" /><Relationship Type="http://schemas.openxmlformats.org/officeDocument/2006/relationships/notesMaster" Target="/ppt/notesMasters/notesMaster1.xml" Id="Rf7fc861534144c5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9ae7b60a8ca47d9" /><Relationship Type="http://schemas.openxmlformats.org/officeDocument/2006/relationships/notesMaster" Target="/ppt/notesMasters/notesMaster1.xml" Id="Rce980c4fa0f2429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cfc214a84174ad3" /><Relationship Type="http://schemas.openxmlformats.org/officeDocument/2006/relationships/notesMaster" Target="/ppt/notesMasters/notesMaster1.xml" Id="Reafb61174ae14ec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2aa81dc044c4ed7" /><Relationship Type="http://schemas.openxmlformats.org/officeDocument/2006/relationships/notesMaster" Target="/ppt/notesMasters/notesMaster1.xml" Id="R42817cae8881433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1d51d1d42e14c49" /><Relationship Type="http://schemas.openxmlformats.org/officeDocument/2006/relationships/notesMaster" Target="/ppt/notesMasters/notesMaster1.xml" Id="R2832a96a17004b4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db87d84170c147fd" /><Relationship Type="http://schemas.openxmlformats.org/officeDocument/2006/relationships/notesMaster" Target="/ppt/notesMasters/notesMaster1.xml" Id="R6a90b56396ab4ca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d356fce5d89c4825" /><Relationship Type="http://schemas.openxmlformats.org/officeDocument/2006/relationships/notesMaster" Target="/ppt/notesMasters/notesMaster1.xml" Id="R0fe7bf24e82649a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bdf6af9e27442bd" /><Relationship Type="http://schemas.openxmlformats.org/officeDocument/2006/relationships/notesMaster" Target="/ppt/notesMasters/notesMaster1.xml" Id="R484f49c6edb843b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5a9e2f6865746f8" /><Relationship Type="http://schemas.openxmlformats.org/officeDocument/2006/relationships/image" Target="/ppt/media/image.png" Id="R3f3d640118c94ab5" /><Relationship Type="http://schemas.openxmlformats.org/officeDocument/2006/relationships/image" Target="/ppt/media/image2.png" Id="R2cc20cb5d9394ca7" /><Relationship Type="http://schemas.openxmlformats.org/officeDocument/2006/relationships/image" Target="/ppt/media/image.jpeg" Id="R084539012c6940b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d3924d0aa69414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f3d640118c94ab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cc20cb5d9394ca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4539012c6940b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6a5da4c944c4b3b" /><Relationship Type="http://schemas.openxmlformats.org/officeDocument/2006/relationships/slideLayout" Target="/ppt/slideLayouts/slideLayout1.xml" Id="R88017aed5c5a4273" /><Relationship Type="http://schemas.openxmlformats.org/officeDocument/2006/relationships/slideLayout" Target="/ppt/slideLayouts/slideLayout2.xml" Id="R55bca2933278450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8017aed5c5a4273"/>
    <p:sldLayoutId xmlns:r="http://schemas.openxmlformats.org/officeDocument/2006/relationships" id="2147483650" r:id="R55bca2933278450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0a1352c7b34673" /><Relationship Type="http://schemas.openxmlformats.org/officeDocument/2006/relationships/notesSlide" Target="/ppt/notesSlides/notesSlide1.xml" Id="R68c8fd8a227c4b4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a3420e786e4ac8" /><Relationship Type="http://schemas.openxmlformats.org/officeDocument/2006/relationships/notesSlide" Target="/ppt/notesSlides/notesSlide2.xml" Id="R47e45bf14c8740a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39fe02a99e43eb" /><Relationship Type="http://schemas.openxmlformats.org/officeDocument/2006/relationships/notesSlide" Target="/ppt/notesSlides/notesSlide3.xml" Id="R9f2771cc46b345d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18e21387794217" /><Relationship Type="http://schemas.openxmlformats.org/officeDocument/2006/relationships/notesSlide" Target="/ppt/notesSlides/notesSlide4.xml" Id="R5bdbb7096063473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8badf85bc349ce" /><Relationship Type="http://schemas.openxmlformats.org/officeDocument/2006/relationships/notesSlide" Target="/ppt/notesSlides/notesSlide5.xml" Id="R4599c37b181d428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1268b6f4144bae" /><Relationship Type="http://schemas.openxmlformats.org/officeDocument/2006/relationships/notesSlide" Target="/ppt/notesSlides/notesSlide6.xml" Id="R094ab5df03044d4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4a8374b4744bb2" /><Relationship Type="http://schemas.openxmlformats.org/officeDocument/2006/relationships/notesSlide" Target="/ppt/notesSlides/notesSlide7.xml" Id="Rf62c122b49974a8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3c09b9d8424ae6" /><Relationship Type="http://schemas.openxmlformats.org/officeDocument/2006/relationships/notesSlide" Target="/ppt/notesSlides/notesSlide8.xml" Id="R918bfb1ad326402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2b97a1d45747ab" /><Relationship Type="http://schemas.openxmlformats.org/officeDocument/2006/relationships/notesSlide" Target="/ppt/notesSlides/notesSlide9.xml" Id="Rf21e4a665f2146c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98d20e0f3d4098" /><Relationship Type="http://schemas.openxmlformats.org/officeDocument/2006/relationships/notesSlide" Target="/ppt/notesSlides/notesSlide10.xml" Id="R20887d54b78844f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6c98875e944efb" /><Relationship Type="http://schemas.openxmlformats.org/officeDocument/2006/relationships/notesSlide" Target="/ppt/notesSlides/notesSlide11.xml" Id="R082d9ad84bb74f6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371c16fc3b4da9" /><Relationship Type="http://schemas.openxmlformats.org/officeDocument/2006/relationships/notesSlide" Target="/ppt/notesSlides/notesSlide12.xml" Id="R9820e0bd90c94d6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eb23d26c654b5c" /><Relationship Type="http://schemas.openxmlformats.org/officeDocument/2006/relationships/notesSlide" Target="/ppt/notesSlides/notesSlide13.xml" Id="R654f2daf6c294ee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91864ca3d94152" /><Relationship Type="http://schemas.openxmlformats.org/officeDocument/2006/relationships/notesSlide" Target="/ppt/notesSlides/notesSlide14.xml" Id="R2335ec0e651e4f5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b6da1f2fd44903" /><Relationship Type="http://schemas.openxmlformats.org/officeDocument/2006/relationships/notesSlide" Target="/ppt/notesSlides/notesSlide15.xml" Id="Raafbae5d6bcb408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343f19f6c04d38" /><Relationship Type="http://schemas.openxmlformats.org/officeDocument/2006/relationships/notesSlide" Target="/ppt/notesSlides/notesSlide16.xml" Id="R3cbc0bbd9e82417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76703dad1643e1" /><Relationship Type="http://schemas.openxmlformats.org/officeDocument/2006/relationships/notesSlide" Target="/ppt/notesSlides/notesSlide17.xml" Id="R09fa4a73b84e408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3f80ffbc794371" /><Relationship Type="http://schemas.openxmlformats.org/officeDocument/2006/relationships/notesSlide" Target="/ppt/notesSlides/notesSlide18.xml" Id="R6b7c6df49c8a4a8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0d10780fca4f2e" /><Relationship Type="http://schemas.openxmlformats.org/officeDocument/2006/relationships/notesSlide" Target="/ppt/notesSlides/notesSlide19.xml" Id="R4c9a58ae0a6c42d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6998e8a0a14b6c" /><Relationship Type="http://schemas.openxmlformats.org/officeDocument/2006/relationships/notesSlide" Target="/ppt/notesSlides/notesSlide20.xml" Id="Re64128fe7cde4e4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7e1f4c22df42fa" /><Relationship Type="http://schemas.openxmlformats.org/officeDocument/2006/relationships/notesSlide" Target="/ppt/notesSlides/notesSlide21.xml" Id="R4ccfd997b8eb432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1e4ffa57e54420" /><Relationship Type="http://schemas.openxmlformats.org/officeDocument/2006/relationships/notesSlide" Target="/ppt/notesSlides/notesSlide22.xml" Id="Re38e649f90334de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0640dfef134fb1" /><Relationship Type="http://schemas.openxmlformats.org/officeDocument/2006/relationships/notesSlide" Target="/ppt/notesSlides/notesSlide23.xml" Id="R857914e280794be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17e951b7364282" /><Relationship Type="http://schemas.openxmlformats.org/officeDocument/2006/relationships/notesSlide" Target="/ppt/notesSlides/notesSlide24.xml" Id="Rf4d9d3ea36a5484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f66c0268b74d3e" /><Relationship Type="http://schemas.openxmlformats.org/officeDocument/2006/relationships/notesSlide" Target="/ppt/notesSlides/notesSlide25.xml" Id="R9981c32ac897471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9c2b2e467b46ae" /><Relationship Type="http://schemas.openxmlformats.org/officeDocument/2006/relationships/notesSlide" Target="/ppt/notesSlides/notesSlide26.xml" Id="R5c71f060326f494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323eca5ca442c7" /><Relationship Type="http://schemas.openxmlformats.org/officeDocument/2006/relationships/notesSlide" Target="/ppt/notesSlides/notesSlide27.xml" Id="Rc3f5d836682349e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cbfaa3548146c5" /><Relationship Type="http://schemas.openxmlformats.org/officeDocument/2006/relationships/notesSlide" Target="/ppt/notesSlides/notesSlide28.xml" Id="Ra32cd5ff0d04430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5c472239654be9" /><Relationship Type="http://schemas.openxmlformats.org/officeDocument/2006/relationships/notesSlide" Target="/ppt/notesSlides/notesSlide29.xml" Id="R9204545014a0481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5a7d1b19314ffb" /><Relationship Type="http://schemas.openxmlformats.org/officeDocument/2006/relationships/notesSlide" Target="/ppt/notesSlides/notesSlide30.xml" Id="Re78b5b824382499a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6c8238e9324940" /><Relationship Type="http://schemas.openxmlformats.org/officeDocument/2006/relationships/notesSlide" Target="/ppt/notesSlides/notesSlide31.xml" Id="R8e1c130805cf430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Philippians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  |  Philippians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所以，在基督裏若有甚麼勸勉，愛心有甚麼安慰，[聖]靈有甚麼交通，[心中]有甚麼慈悲憐憫，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there be therefore any consolation in Christ, if any comfort of love, if any fellowship of the Spirit, if any bowels and mercies,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  |  Philippians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你們就要意念相同，愛心相同，有一樣的心思，有一樣的意念，使我的喜樂可以滿足。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Fulfil ye my joy, that ye be likeminded, having the same love, being of one accord, of one mind.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2:3  |  Philippians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凡事不可結黨，不可貪圖虛浮的榮耀；只要存心謙卑，各人看別人比自己強。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nothing be done through strife or vainglory; but in lowliness of mind let each esteem other better than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2:4  |  Philippians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各人不要單顧自己的事，也要顧別人的事。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not every man on his own things, but every man also on the things of others.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2:5  |  Philippians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你們當以基督耶穌的心為心：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this mind be in you, which was also in Christ Jesus: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2:6  |  Philippians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他本有神的形像， 不以自己與神同等為強奪的；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Who, being in the form of God, thought it not robbery to be equal with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2:7  |  Philippians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反倒虛己， 取了奴僕的形像， 成為人的樣式；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made himself of no reputation, and took upon him the form of a servant, and was made in the likeness of men: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2:8  |  Philippians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既有人的樣子，就自己卑微， 存心順服，以至於死， 且死在十字架上。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being found in fashion as a man, he humbled himself, and became obedient unto death, even the death of the cross.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2:9  |  Philippians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所以，神將他升為至高， 又賜給他那超乎萬名之上的名，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God also hath highly exalted him, and given him a name which is above every name: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2:10  |  Philippians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叫一切在天上的、地上的，和地底下的， 因耶穌的名無不屈膝，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at the name of Jesus every knee should bow, of things in heaven, and things in earth, and things under the earth;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2:11  |  Philippians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無不口稱「耶穌基督為主」， 使榮耀歸與父神。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every tongue should confess that Jesus Christ is Lord, to the glory of God the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2:12  |  Philippians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這樣看來，我親愛的[弟兄]，你們既是常順服的，不但我在你們那裏，就是我如今不在你們那裏，更是順服的，就當恐懼戰兢做成你們得救的工夫。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my beloved, as ye have always obeyed, not as in my presence only, but now much more in my absence, work out your own salvation with fear and trembling.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2:13  |  Philippians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因為你們立志行事都是神在你們心裏運行，為要成就他的美意。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is God which worketh in you both to will and to do of his good pleasure.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2:14  |  Philippians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凡所行的，都不要發怨言，起爭論，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all things without murmurings and disputings: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2:15  |  Philippians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使你們無可指摘，誠實無偽，在這彎曲悖謬的世代作神無瑕疵的兒女。你們顯在這世代中，好像明光照耀，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ye may be blameless and harmless, the sons of God, without rebuke, in the midst of a crooked and perverse nation, among whom ye shine as lights in the world;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2:16  |  Philippians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將生命的道表明出來，叫我在基督的日子好誇我沒有空跑，也沒有徒勞。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Holding forth the word of life; that I may rejoice in the day of Christ, that I have not run in vain, neither laboured in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2:17  |  Philippians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我以你們的信心為供獻的祭物，我若被澆奠在其上，也是喜樂，並且與你們眾人一同喜樂。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and if I be offered upon the sacrifice and service of your faith, I joy, and rejoice with you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2:18  |  Philippians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你們也要照樣喜樂，並且與我一同喜樂。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same cause also do ye joy, and rejoice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2:19  |  Philippians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我靠主耶穌指望快打發提摩太去見你們，叫我知道你們的事，心裏就得着安慰。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trust in the Lord Jesus to send Timotheus shortly unto you, that I also may be of good comfort, when I know your state.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2:20  |  Philippians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因為我沒有別人與我同心，實在掛念你們的事。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no man likeminded, who will naturally care for your state.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2:21  |  Philippians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別人都求自己的事，並不求耶穌基督的事。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all seek their own, not the things which are Jesus Christ’s.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2:22  |  Philippians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但你們知道提摩太的明證；他興旺福音，與我同勞，待我像兒子待父親一樣。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know the proof of him, that, as a son with the father, he hath served with me in the gospel.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2:23  |  Philippians 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所以，我一看出我的事要怎樣了結，就盼望立刻打發他去；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Him therefore I hope to send presently, so soon as I shall see how it will go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2:24  |  Philippians 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但我靠着主自信我也必快去。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trust in the Lord that I also myself shall come shortly.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2:25  |  Philippians 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然而，我想必須打發以巴弗提到你們那裏去。他是我的兄弟，與我一同做工，一同當兵，是你們所差遣的，也是供給我需用的。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I supposed it necessary to send to you Epaphroditus, my brother, and companion in labour, and fellowsoldier, but your messenger, and he that ministered to my wants.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2:26  |  Philippians 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他很想念你們眾人，並且極其難過，因為你們聽見他病了。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longed after you all, and was full of heaviness, because that ye had heard that he had been sick.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2:27  |  Philippians 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他實在是病了，幾乎要死；然而神憐恤他，不但憐恤他，也憐恤我，免得我憂上加憂。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indeed he was sick nigh unto death: but God had mercy on him; and not on him only, but on me also, lest I should have sorrow upon sorrow.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2:28  |  Philippians 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所以我越發急速打發他去，叫你們再見他，就可以喜樂，我也可以少些憂愁。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sent him therefore the more carefully, that, when ye see him again, ye may rejoice, and that I may be the less sorrowful.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2:29  |  Philippians 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故此，你們要在主裏歡歡樂樂地接待他，而且要尊重這樣的人；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Receive him therefore in the Lord with all gladness; and hold such in reputation: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2:30  |  Philippians 2:30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因他為做基督的工夫，幾乎至死，不顧性命，要補足你們供給我的不及之處。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for the work of Christ he was nigh unto death, not regarding his life, to supply your lack of service toward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2026-08-26T14:51:40.5540000Z</dcterms:created>
  <dcterms:modified xsi:type="dcterms:W3CDTF">2026-08-26T14:51:40.5540000Z</dcterms:modified>
</coreProperties>
</file>