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9e374d0a0de4349" /><Relationship Type="http://schemas.openxmlformats.org/officeDocument/2006/relationships/extended-properties" Target="/docProps/app.xml" Id="Rf7ba533ce4f9490e" /><Relationship Type="http://schemas.openxmlformats.org/officeDocument/2006/relationships/officeDocument" Target="/ppt/presentation.xml" Id="R9238b0e4e33b411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ceec8bb3328469b"/>
  </p:sldMasterIdLst>
  <p:notesMasterIdLst>
    <p:notesMasterId xmlns:r="http://schemas.openxmlformats.org/officeDocument/2006/relationships" r:id="R7677649e9b824657"/>
  </p:notesMasterIdLst>
  <p:sldIdLst>
    <p:sldId xmlns:r="http://schemas.openxmlformats.org/officeDocument/2006/relationships" id="256" r:id="R1316fef4a0404c24"/>
    <p:sldId xmlns:r="http://schemas.openxmlformats.org/officeDocument/2006/relationships" id="257" r:id="Rd9357d8415734f84"/>
    <p:sldId xmlns:r="http://schemas.openxmlformats.org/officeDocument/2006/relationships" id="258" r:id="R74c5a00011c34bd6"/>
    <p:sldId xmlns:r="http://schemas.openxmlformats.org/officeDocument/2006/relationships" id="259" r:id="R068c89a61aa048a7"/>
    <p:sldId xmlns:r="http://schemas.openxmlformats.org/officeDocument/2006/relationships" id="260" r:id="R61b419a2cbb54d25"/>
    <p:sldId xmlns:r="http://schemas.openxmlformats.org/officeDocument/2006/relationships" id="261" r:id="R82461ade1180449c"/>
    <p:sldId xmlns:r="http://schemas.openxmlformats.org/officeDocument/2006/relationships" id="262" r:id="R5ed88a0c2c2c4bf4"/>
    <p:sldId xmlns:r="http://schemas.openxmlformats.org/officeDocument/2006/relationships" id="263" r:id="R385ad3d847434139"/>
    <p:sldId xmlns:r="http://schemas.openxmlformats.org/officeDocument/2006/relationships" id="264" r:id="R5c2ea876a42f4326"/>
    <p:sldId xmlns:r="http://schemas.openxmlformats.org/officeDocument/2006/relationships" id="265" r:id="R27c54d322d5644fe"/>
    <p:sldId xmlns:r="http://schemas.openxmlformats.org/officeDocument/2006/relationships" id="266" r:id="Ref72fe2aae514670"/>
    <p:sldId xmlns:r="http://schemas.openxmlformats.org/officeDocument/2006/relationships" id="267" r:id="R12c6ddd72b554cb4"/>
    <p:sldId xmlns:r="http://schemas.openxmlformats.org/officeDocument/2006/relationships" id="268" r:id="R214f392ac8944981"/>
    <p:sldId xmlns:r="http://schemas.openxmlformats.org/officeDocument/2006/relationships" id="269" r:id="R572691677edf41c4"/>
    <p:sldId xmlns:r="http://schemas.openxmlformats.org/officeDocument/2006/relationships" id="270" r:id="R600798f1d379420a"/>
    <p:sldId xmlns:r="http://schemas.openxmlformats.org/officeDocument/2006/relationships" id="271" r:id="R047474e955a64432"/>
    <p:sldId xmlns:r="http://schemas.openxmlformats.org/officeDocument/2006/relationships" id="272" r:id="Reb2bc92297404fd0"/>
    <p:sldId xmlns:r="http://schemas.openxmlformats.org/officeDocument/2006/relationships" id="273" r:id="Rba426a46f3c7406b"/>
    <p:sldId xmlns:r="http://schemas.openxmlformats.org/officeDocument/2006/relationships" id="274" r:id="R2d3c95a15a624ef4"/>
    <p:sldId xmlns:r="http://schemas.openxmlformats.org/officeDocument/2006/relationships" id="275" r:id="Rf892998a680d4962"/>
    <p:sldId xmlns:r="http://schemas.openxmlformats.org/officeDocument/2006/relationships" id="276" r:id="R8a8904a28e4b4825"/>
    <p:sldId xmlns:r="http://schemas.openxmlformats.org/officeDocument/2006/relationships" id="277" r:id="Ra0f649a219374f33"/>
    <p:sldId xmlns:r="http://schemas.openxmlformats.org/officeDocument/2006/relationships" id="278" r:id="Rd2dba9c3e83543c5"/>
    <p:sldId xmlns:r="http://schemas.openxmlformats.org/officeDocument/2006/relationships" id="279" r:id="R0520e66b7f944236"/>
    <p:sldId xmlns:r="http://schemas.openxmlformats.org/officeDocument/2006/relationships" id="280" r:id="R3b4270f8bc7047e5"/>
    <p:sldId xmlns:r="http://schemas.openxmlformats.org/officeDocument/2006/relationships" id="281" r:id="R74c634a779724fba"/>
    <p:sldId xmlns:r="http://schemas.openxmlformats.org/officeDocument/2006/relationships" id="282" r:id="R587bf9a54da840b1"/>
    <p:sldId xmlns:r="http://schemas.openxmlformats.org/officeDocument/2006/relationships" id="283" r:id="Rd51bf86367fd412c"/>
    <p:sldId xmlns:r="http://schemas.openxmlformats.org/officeDocument/2006/relationships" id="284" r:id="Rbb1ef917ab0b41e2"/>
    <p:sldId xmlns:r="http://schemas.openxmlformats.org/officeDocument/2006/relationships" id="285" r:id="R3b431b8b6a3e4042"/>
    <p:sldId xmlns:r="http://schemas.openxmlformats.org/officeDocument/2006/relationships" id="286" r:id="R36440918cd83483b"/>
    <p:sldId xmlns:r="http://schemas.openxmlformats.org/officeDocument/2006/relationships" id="287" r:id="Rc157d85f7836444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44952ab7b9a46f4" /><Relationship Type="http://schemas.openxmlformats.org/officeDocument/2006/relationships/slideMaster" Target="/ppt/slideMasters/slideMaster1.xml" Id="R4ceec8bb3328469b" /><Relationship Type="http://schemas.openxmlformats.org/officeDocument/2006/relationships/notesMaster" Target="/ppt/notesMasters/notesMaster1.xml" Id="R7677649e9b824657" /><Relationship Type="http://schemas.openxmlformats.org/officeDocument/2006/relationships/presProps" Target="/ppt/presProps.xml" Id="R024b1ebfb8ec4eed" /><Relationship Type="http://schemas.openxmlformats.org/officeDocument/2006/relationships/tableStyles" Target="/ppt/tableStyles.xml" Id="Rcd050cdb43734325" /><Relationship Type="http://schemas.openxmlformats.org/officeDocument/2006/relationships/slide" Target="/ppt/slides/slide1.xml" Id="R1316fef4a0404c24" /><Relationship Type="http://schemas.openxmlformats.org/officeDocument/2006/relationships/slide" Target="/ppt/slides/slide2.xml" Id="Rd9357d8415734f84" /><Relationship Type="http://schemas.openxmlformats.org/officeDocument/2006/relationships/slide" Target="/ppt/slides/slide3.xml" Id="R74c5a00011c34bd6" /><Relationship Type="http://schemas.openxmlformats.org/officeDocument/2006/relationships/slide" Target="/ppt/slides/slide4.xml" Id="R068c89a61aa048a7" /><Relationship Type="http://schemas.openxmlformats.org/officeDocument/2006/relationships/slide" Target="/ppt/slides/slide5.xml" Id="R61b419a2cbb54d25" /><Relationship Type="http://schemas.openxmlformats.org/officeDocument/2006/relationships/slide" Target="/ppt/slides/slide6.xml" Id="R82461ade1180449c" /><Relationship Type="http://schemas.openxmlformats.org/officeDocument/2006/relationships/slide" Target="/ppt/slides/slide7.xml" Id="R5ed88a0c2c2c4bf4" /><Relationship Type="http://schemas.openxmlformats.org/officeDocument/2006/relationships/slide" Target="/ppt/slides/slide8.xml" Id="R385ad3d847434139" /><Relationship Type="http://schemas.openxmlformats.org/officeDocument/2006/relationships/slide" Target="/ppt/slides/slide9.xml" Id="R5c2ea876a42f4326" /><Relationship Type="http://schemas.openxmlformats.org/officeDocument/2006/relationships/slide" Target="/ppt/slides/slide10.xml" Id="R27c54d322d5644fe" /><Relationship Type="http://schemas.openxmlformats.org/officeDocument/2006/relationships/slide" Target="/ppt/slides/slide11.xml" Id="Ref72fe2aae514670" /><Relationship Type="http://schemas.openxmlformats.org/officeDocument/2006/relationships/slide" Target="/ppt/slides/slide12.xml" Id="R12c6ddd72b554cb4" /><Relationship Type="http://schemas.openxmlformats.org/officeDocument/2006/relationships/slide" Target="/ppt/slides/slide13.xml" Id="R214f392ac8944981" /><Relationship Type="http://schemas.openxmlformats.org/officeDocument/2006/relationships/slide" Target="/ppt/slides/slide14.xml" Id="R572691677edf41c4" /><Relationship Type="http://schemas.openxmlformats.org/officeDocument/2006/relationships/slide" Target="/ppt/slides/slide15.xml" Id="R600798f1d379420a" /><Relationship Type="http://schemas.openxmlformats.org/officeDocument/2006/relationships/slide" Target="/ppt/slides/slide16.xml" Id="R047474e955a64432" /><Relationship Type="http://schemas.openxmlformats.org/officeDocument/2006/relationships/slide" Target="/ppt/slides/slide17.xml" Id="Reb2bc92297404fd0" /><Relationship Type="http://schemas.openxmlformats.org/officeDocument/2006/relationships/slide" Target="/ppt/slides/slide18.xml" Id="Rba426a46f3c7406b" /><Relationship Type="http://schemas.openxmlformats.org/officeDocument/2006/relationships/slide" Target="/ppt/slides/slide19.xml" Id="R2d3c95a15a624ef4" /><Relationship Type="http://schemas.openxmlformats.org/officeDocument/2006/relationships/slide" Target="/ppt/slides/slide20.xml" Id="Rf892998a680d4962" /><Relationship Type="http://schemas.openxmlformats.org/officeDocument/2006/relationships/slide" Target="/ppt/slides/slide21.xml" Id="R8a8904a28e4b4825" /><Relationship Type="http://schemas.openxmlformats.org/officeDocument/2006/relationships/slide" Target="/ppt/slides/slide22.xml" Id="Ra0f649a219374f33" /><Relationship Type="http://schemas.openxmlformats.org/officeDocument/2006/relationships/slide" Target="/ppt/slides/slide23.xml" Id="Rd2dba9c3e83543c5" /><Relationship Type="http://schemas.openxmlformats.org/officeDocument/2006/relationships/slide" Target="/ppt/slides/slide24.xml" Id="R0520e66b7f944236" /><Relationship Type="http://schemas.openxmlformats.org/officeDocument/2006/relationships/slide" Target="/ppt/slides/slide25.xml" Id="R3b4270f8bc7047e5" /><Relationship Type="http://schemas.openxmlformats.org/officeDocument/2006/relationships/slide" Target="/ppt/slides/slide26.xml" Id="R74c634a779724fba" /><Relationship Type="http://schemas.openxmlformats.org/officeDocument/2006/relationships/slide" Target="/ppt/slides/slide27.xml" Id="R587bf9a54da840b1" /><Relationship Type="http://schemas.openxmlformats.org/officeDocument/2006/relationships/slide" Target="/ppt/slides/slide28.xml" Id="Rd51bf86367fd412c" /><Relationship Type="http://schemas.openxmlformats.org/officeDocument/2006/relationships/slide" Target="/ppt/slides/slide29.xml" Id="Rbb1ef917ab0b41e2" /><Relationship Type="http://schemas.openxmlformats.org/officeDocument/2006/relationships/slide" Target="/ppt/slides/slide30.xml" Id="R3b431b8b6a3e4042" /><Relationship Type="http://schemas.openxmlformats.org/officeDocument/2006/relationships/slide" Target="/ppt/slides/slide31.xml" Id="R36440918cd83483b" /><Relationship Type="http://schemas.openxmlformats.org/officeDocument/2006/relationships/slide" Target="/ppt/slides/slide32.xml" Id="Rc157d85f7836444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555c1d0749f475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2e551c39fe497f" /><Relationship Type="http://schemas.openxmlformats.org/officeDocument/2006/relationships/notesMaster" Target="/ppt/notesMasters/notesMaster1.xml" Id="Rb85fbde4a690406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c86c4cbf98c4ca8" /><Relationship Type="http://schemas.openxmlformats.org/officeDocument/2006/relationships/notesMaster" Target="/ppt/notesMasters/notesMaster1.xml" Id="R08bf2e53328447d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960f8f80de7482a" /><Relationship Type="http://schemas.openxmlformats.org/officeDocument/2006/relationships/notesMaster" Target="/ppt/notesMasters/notesMaster1.xml" Id="R795634996815491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4279604769041e5" /><Relationship Type="http://schemas.openxmlformats.org/officeDocument/2006/relationships/notesMaster" Target="/ppt/notesMasters/notesMaster1.xml" Id="Ra23d036f1379452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b84cfc8a8bb4fc9" /><Relationship Type="http://schemas.openxmlformats.org/officeDocument/2006/relationships/notesMaster" Target="/ppt/notesMasters/notesMaster1.xml" Id="R625c8d7d4cb948d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db14d7485c5470c" /><Relationship Type="http://schemas.openxmlformats.org/officeDocument/2006/relationships/notesMaster" Target="/ppt/notesMasters/notesMaster1.xml" Id="Ra1b1d57aa2c0479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d9a6bb3df324927" /><Relationship Type="http://schemas.openxmlformats.org/officeDocument/2006/relationships/notesMaster" Target="/ppt/notesMasters/notesMaster1.xml" Id="R7b96ba518068420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9ce16c69b4a437c" /><Relationship Type="http://schemas.openxmlformats.org/officeDocument/2006/relationships/notesMaster" Target="/ppt/notesMasters/notesMaster1.xml" Id="Rd69ca55547f8492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654237aed694662" /><Relationship Type="http://schemas.openxmlformats.org/officeDocument/2006/relationships/notesMaster" Target="/ppt/notesMasters/notesMaster1.xml" Id="R4ae2cbcd8a2b495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c2f7b91ca7d4d00" /><Relationship Type="http://schemas.openxmlformats.org/officeDocument/2006/relationships/notesMaster" Target="/ppt/notesMasters/notesMaster1.xml" Id="R3dca626f99514f4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898e4b84dc4b8a" /><Relationship Type="http://schemas.openxmlformats.org/officeDocument/2006/relationships/notesMaster" Target="/ppt/notesMasters/notesMaster1.xml" Id="Rb20fef549423418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eba89bf2043487f" /><Relationship Type="http://schemas.openxmlformats.org/officeDocument/2006/relationships/notesMaster" Target="/ppt/notesMasters/notesMaster1.xml" Id="R03f170375c9f44d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12c2f0ef9dd4a2c" /><Relationship Type="http://schemas.openxmlformats.org/officeDocument/2006/relationships/notesMaster" Target="/ppt/notesMasters/notesMaster1.xml" Id="Rc16a3e933cfa446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4c88268d7e64621" /><Relationship Type="http://schemas.openxmlformats.org/officeDocument/2006/relationships/notesMaster" Target="/ppt/notesMasters/notesMaster1.xml" Id="Rdd4049b870234ea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18c035cd32e43c3" /><Relationship Type="http://schemas.openxmlformats.org/officeDocument/2006/relationships/notesMaster" Target="/ppt/notesMasters/notesMaster1.xml" Id="R4afe1e80efe746a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38f7f8b6b464563" /><Relationship Type="http://schemas.openxmlformats.org/officeDocument/2006/relationships/notesMaster" Target="/ppt/notesMasters/notesMaster1.xml" Id="Rc8e20ef69e5b467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947f93bb2924d89" /><Relationship Type="http://schemas.openxmlformats.org/officeDocument/2006/relationships/notesMaster" Target="/ppt/notesMasters/notesMaster1.xml" Id="R8d4ee9b33a4b437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f31a9b16b4b47b9" /><Relationship Type="http://schemas.openxmlformats.org/officeDocument/2006/relationships/notesMaster" Target="/ppt/notesMasters/notesMaster1.xml" Id="Rbca3a96fb6984d9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4ab6597581d43e8" /><Relationship Type="http://schemas.openxmlformats.org/officeDocument/2006/relationships/notesMaster" Target="/ppt/notesMasters/notesMaster1.xml" Id="Re9feefabc53d484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8697dbd81a24f33" /><Relationship Type="http://schemas.openxmlformats.org/officeDocument/2006/relationships/notesMaster" Target="/ppt/notesMasters/notesMaster1.xml" Id="Ra560e07a2daa4a1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14500eaf5a94f5f" /><Relationship Type="http://schemas.openxmlformats.org/officeDocument/2006/relationships/notesMaster" Target="/ppt/notesMasters/notesMaster1.xml" Id="R10c83dbe390942f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6c873a419194ee5" /><Relationship Type="http://schemas.openxmlformats.org/officeDocument/2006/relationships/notesMaster" Target="/ppt/notesMasters/notesMaster1.xml" Id="R17ca1331615a44f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87fa848446b4e58" /><Relationship Type="http://schemas.openxmlformats.org/officeDocument/2006/relationships/notesMaster" Target="/ppt/notesMasters/notesMaster1.xml" Id="Rb5e3cfc3befb401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8a9ee90cefa4d47" /><Relationship Type="http://schemas.openxmlformats.org/officeDocument/2006/relationships/notesMaster" Target="/ppt/notesMasters/notesMaster1.xml" Id="R6a170bab90c3499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7960b066d7c4582" /><Relationship Type="http://schemas.openxmlformats.org/officeDocument/2006/relationships/notesMaster" Target="/ppt/notesMasters/notesMaster1.xml" Id="R55a2d168095f4b2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9f1aaf4192648e3" /><Relationship Type="http://schemas.openxmlformats.org/officeDocument/2006/relationships/notesMaster" Target="/ppt/notesMasters/notesMaster1.xml" Id="R12d01259f3514f6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1336d6ff41e4417" /><Relationship Type="http://schemas.openxmlformats.org/officeDocument/2006/relationships/notesMaster" Target="/ppt/notesMasters/notesMaster1.xml" Id="R876ef647856f42d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9241cfc10ed472a" /><Relationship Type="http://schemas.openxmlformats.org/officeDocument/2006/relationships/notesMaster" Target="/ppt/notesMasters/notesMaster1.xml" Id="R090ce2c15afe415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2ecd78701e64093" /><Relationship Type="http://schemas.openxmlformats.org/officeDocument/2006/relationships/notesMaster" Target="/ppt/notesMasters/notesMaster1.xml" Id="R9a0e992df2e646d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bc4b620a0914f39" /><Relationship Type="http://schemas.openxmlformats.org/officeDocument/2006/relationships/notesMaster" Target="/ppt/notesMasters/notesMaster1.xml" Id="R9aa6f75438ac4a6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a8256df2d134071" /><Relationship Type="http://schemas.openxmlformats.org/officeDocument/2006/relationships/notesMaster" Target="/ppt/notesMasters/notesMaster1.xml" Id="Rd58d08ae6b79425d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67c062502954bec" /><Relationship Type="http://schemas.openxmlformats.org/officeDocument/2006/relationships/notesMaster" Target="/ppt/notesMasters/notesMaster1.xml" Id="R1620cfe777754d9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19e88fb2914508" /><Relationship Type="http://schemas.openxmlformats.org/officeDocument/2006/relationships/image" Target="/ppt/media/image.png" Id="R070a91d48a4d460d" /><Relationship Type="http://schemas.openxmlformats.org/officeDocument/2006/relationships/image" Target="/ppt/media/image2.png" Id="Rd8990f7a5ca54ada" /><Relationship Type="http://schemas.openxmlformats.org/officeDocument/2006/relationships/image" Target="/ppt/media/image.jpeg" Id="R5a86b6f2978140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73765e32444f9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70a91d48a4d460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8990f7a5ca54ad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86b6f2978140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236559e111740bc" /><Relationship Type="http://schemas.openxmlformats.org/officeDocument/2006/relationships/slideLayout" Target="/ppt/slideLayouts/slideLayout1.xml" Id="R6a736258f81e4a98" /><Relationship Type="http://schemas.openxmlformats.org/officeDocument/2006/relationships/slideLayout" Target="/ppt/slideLayouts/slideLayout2.xml" Id="R695c0db83453422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a736258f81e4a98"/>
    <p:sldLayoutId xmlns:r="http://schemas.openxmlformats.org/officeDocument/2006/relationships" id="2147483650" r:id="R695c0db83453422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db6e9c31e44d2d" /><Relationship Type="http://schemas.openxmlformats.org/officeDocument/2006/relationships/notesSlide" Target="/ppt/notesSlides/notesSlide1.xml" Id="R993478a6fa874ad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2b9732984b447f" /><Relationship Type="http://schemas.openxmlformats.org/officeDocument/2006/relationships/notesSlide" Target="/ppt/notesSlides/notesSlide2.xml" Id="Ra456283a2cee4da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af484a92104342" /><Relationship Type="http://schemas.openxmlformats.org/officeDocument/2006/relationships/notesSlide" Target="/ppt/notesSlides/notesSlide3.xml" Id="R4d06487d8c764e3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982bc0410d4fb9" /><Relationship Type="http://schemas.openxmlformats.org/officeDocument/2006/relationships/notesSlide" Target="/ppt/notesSlides/notesSlide4.xml" Id="Rce4d37ad489a470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c742b64cdd45be" /><Relationship Type="http://schemas.openxmlformats.org/officeDocument/2006/relationships/notesSlide" Target="/ppt/notesSlides/notesSlide5.xml" Id="R7adcdbe770054bc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c47afc780a4e61" /><Relationship Type="http://schemas.openxmlformats.org/officeDocument/2006/relationships/notesSlide" Target="/ppt/notesSlides/notesSlide6.xml" Id="R3b0f187918b54cc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edfeb482be423a" /><Relationship Type="http://schemas.openxmlformats.org/officeDocument/2006/relationships/notesSlide" Target="/ppt/notesSlides/notesSlide7.xml" Id="Rab80262ee3c14d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8648722d1f4883" /><Relationship Type="http://schemas.openxmlformats.org/officeDocument/2006/relationships/notesSlide" Target="/ppt/notesSlides/notesSlide8.xml" Id="R19d836e6d4eb4dc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c07c7cf65948af" /><Relationship Type="http://schemas.openxmlformats.org/officeDocument/2006/relationships/notesSlide" Target="/ppt/notesSlides/notesSlide9.xml" Id="Rf0fcd3d3fc63496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6d1bf366f9445f" /><Relationship Type="http://schemas.openxmlformats.org/officeDocument/2006/relationships/notesSlide" Target="/ppt/notesSlides/notesSlide10.xml" Id="R972a6a5905f547e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0e6f730eab4c11" /><Relationship Type="http://schemas.openxmlformats.org/officeDocument/2006/relationships/notesSlide" Target="/ppt/notesSlides/notesSlide11.xml" Id="Read17c3fbe754b2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d26eefeb574c01" /><Relationship Type="http://schemas.openxmlformats.org/officeDocument/2006/relationships/notesSlide" Target="/ppt/notesSlides/notesSlide12.xml" Id="R80249de4bc7d409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46684590604d04" /><Relationship Type="http://schemas.openxmlformats.org/officeDocument/2006/relationships/notesSlide" Target="/ppt/notesSlides/notesSlide13.xml" Id="Rded084d3daa247b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b2d0fca50d46ff" /><Relationship Type="http://schemas.openxmlformats.org/officeDocument/2006/relationships/notesSlide" Target="/ppt/notesSlides/notesSlide14.xml" Id="R205864d4f798409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9fe05411b5411b" /><Relationship Type="http://schemas.openxmlformats.org/officeDocument/2006/relationships/notesSlide" Target="/ppt/notesSlides/notesSlide15.xml" Id="R1eb255e57efb460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8f436da3444528" /><Relationship Type="http://schemas.openxmlformats.org/officeDocument/2006/relationships/notesSlide" Target="/ppt/notesSlides/notesSlide16.xml" Id="R63b3a474c775496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86b13131744bcd" /><Relationship Type="http://schemas.openxmlformats.org/officeDocument/2006/relationships/notesSlide" Target="/ppt/notesSlides/notesSlide17.xml" Id="R34635b4fd656486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24bee18da14c88" /><Relationship Type="http://schemas.openxmlformats.org/officeDocument/2006/relationships/notesSlide" Target="/ppt/notesSlides/notesSlide18.xml" Id="R85efdc0c78fc41e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f2ef013ab6436f" /><Relationship Type="http://schemas.openxmlformats.org/officeDocument/2006/relationships/notesSlide" Target="/ppt/notesSlides/notesSlide19.xml" Id="R56025780672849b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c902de7f864a37" /><Relationship Type="http://schemas.openxmlformats.org/officeDocument/2006/relationships/notesSlide" Target="/ppt/notesSlides/notesSlide20.xml" Id="Ref046a0e5896441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f7ccec0cd44149" /><Relationship Type="http://schemas.openxmlformats.org/officeDocument/2006/relationships/notesSlide" Target="/ppt/notesSlides/notesSlide21.xml" Id="R1f3c90c7c3ee473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3549ef518b461f" /><Relationship Type="http://schemas.openxmlformats.org/officeDocument/2006/relationships/notesSlide" Target="/ppt/notesSlides/notesSlide22.xml" Id="R28a2911e6abb4fe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bf282f44464e25" /><Relationship Type="http://schemas.openxmlformats.org/officeDocument/2006/relationships/notesSlide" Target="/ppt/notesSlides/notesSlide23.xml" Id="Rb2087863cad04d6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a678db1bd642bc" /><Relationship Type="http://schemas.openxmlformats.org/officeDocument/2006/relationships/notesSlide" Target="/ppt/notesSlides/notesSlide24.xml" Id="R097105ad82d2456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3362702a7c4284" /><Relationship Type="http://schemas.openxmlformats.org/officeDocument/2006/relationships/notesSlide" Target="/ppt/notesSlides/notesSlide25.xml" Id="R91d9e9424e224a7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d157d4c0024239" /><Relationship Type="http://schemas.openxmlformats.org/officeDocument/2006/relationships/notesSlide" Target="/ppt/notesSlides/notesSlide26.xml" Id="R02b8af2d4dcf4a6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e207ef214c4a12" /><Relationship Type="http://schemas.openxmlformats.org/officeDocument/2006/relationships/notesSlide" Target="/ppt/notesSlides/notesSlide27.xml" Id="Rc4992dc5a4da428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562ad41db743be" /><Relationship Type="http://schemas.openxmlformats.org/officeDocument/2006/relationships/notesSlide" Target="/ppt/notesSlides/notesSlide28.xml" Id="Rc27bce95aa1a4b9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949a0f78854f89" /><Relationship Type="http://schemas.openxmlformats.org/officeDocument/2006/relationships/notesSlide" Target="/ppt/notesSlides/notesSlide29.xml" Id="Rc23ecc27d483440d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e58d753af24db6" /><Relationship Type="http://schemas.openxmlformats.org/officeDocument/2006/relationships/notesSlide" Target="/ppt/notesSlides/notesSlide30.xml" Id="R92a2a78e61a9468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989bd188b14544" /><Relationship Type="http://schemas.openxmlformats.org/officeDocument/2006/relationships/notesSlide" Target="/ppt/notesSlides/notesSlide31.xml" Id="R6d67d3db909e422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8bbf15ded142af" /><Relationship Type="http://schemas.openxmlformats.org/officeDocument/2006/relationships/notesSlide" Target="/ppt/notesSlides/notesSlide32.xml" Id="Rbaad0c978ca9455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Numbers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  |  Numbers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耶和華曉諭摩西說：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  |  Numbers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「你要吩咐以色列人說：『獻給我的供物，就是獻給我作馨香火祭的食物，你們要按日期獻給我』；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Command the children of Israel, and say unto them, My offering, and my bread for my sacrifices made by fire, for a sweet savour unto me, shall ye observe to offer unto me in their due season.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28:3  |  Numbers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又要對他們說：你們要獻給耶和華的火祭，就是沒有殘疾、一歲的公羊羔，每日兩隻，作為常獻的燔祭。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say unto them, This is the offering made by fire which ye shall offer unto the LORD; two lambs of the first year without spot day by day, for a continual burnt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28:4  |  Numbers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早晨要獻一隻，黃昏的時候要獻一隻；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one lamb shalt thou offer in the morning, and the other lamb shalt thou offer at even;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28:5  |  Numbers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又用細麵伊法十分之一，並搗成的油一欣四分之一，調和作為素祭。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tenth part of an ephah of flour for a meat offering, mingled with the fourth part of an hin of beaten 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28:6  |  Numbers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這是西奈山所命定為常獻的燔祭，是獻給耶和華為馨香的火祭。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 continual burnt offering, which was ordained in mount Sinai for a sweet savour, a sacrifice made by fire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28:7  |  Numbers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為這一隻羊羔，要同獻奠祭的酒一欣四分之一。在聖所中，你要將醇酒奉給耶和華為奠祭。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drink offering thereof shall be the fourth part of an hin for the one lamb: in the holy place shalt thou cause the strong wine to be poured unto the LORD for a drink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28:8  |  Numbers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晚上，你要獻那一隻羊羔，必照早晨的素祭和同獻的奠祭獻上，作為馨香的火祭，獻給耶和華。」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other lamb shalt thou offer at even: as the meat offering of the morning, and as the drink offering thereof, thou shalt offer it, a sacrifice made by fire, of a sweet savour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28:9  |  Numbers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「當安息日，要獻兩隻沒有殘疾、一歲的公羊羔，並用調油的細麵[伊法]十分之二為素祭，又將同獻的奠祭獻上。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 the sabbath day two lambs of the first year without spot, and two tenth deals of flour for a meat offering, mingled with oil, and the drink offering thereof: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28:10  |  Numbers 28:10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這是每安息日獻的燔祭；那常獻的燔祭和同獻的奠祭在外。」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burnt offering of every sabbath, beside the continual burnt offering, and his drink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28:11  |  Numbers 28:11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「每月朔，你們要將兩隻公牛犢，一隻公綿羊，七隻沒有殘疾、一歲的公羊羔，獻給耶和華為燔祭。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beginnings of your months ye shall offer a burnt offering unto the LORD; two young bullocks, and one ram, seven lambs of the first year without spot;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28:12  |  Numbers 28:12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每隻公牛要用調油的細麵[伊法]十分之三作為素祭；那隻公羊也用調油的細麵[伊法]十分之二作為素祭；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three tenth deals of flour for a meat offering, mingled with oil, for one bullock; and two tenth deals of flour for a meat offering, mingled with oil, for one ram;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28:13  |  Numbers 28:13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每隻羊羔要用調油的細麵[伊法]十分之一作為素祭和馨香的燔祭，是獻給耶和華的火祭。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several tenth deal of flour mingled with oil for a meat offering unto one lamb; for a burnt offering of a sweet savour, a sacrifice made by fire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28:14  |  Numbers 28:14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一隻公牛要奠酒半欣，一隻公羊要奠酒一欣三分之一，一隻羊羔也奠酒一欣四分之一。這是每月的燔祭，一年之中要月月如此。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drink offerings shall be half an hin of wine unto a bullock, and the third part of an hin unto a ram, and a fourth part of an hin unto a lamb: this is the burnt offering of every month throughout the months of the year.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28:15  |  Numbers 28:15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又要將一隻公山羊為贖罪祭，獻給耶和華；要獻在常獻的燔祭和同獻的奠祭以外。」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kid of the goats for a sin offering unto the LORD shall be offered, beside the continual burnt offering, and his drink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28:16  |  Numbers 28:16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「正月十四日是耶和華的逾越節。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fourteenth day of the first month is the passover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28:17  |  Numbers 28:17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這月十五日是節期，要吃無酵餅七日。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fifteenth day of this month is the feast: seven days shall unleavened bread be eaten.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28:18  |  Numbers 28:18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第一日當有聖會；甚麼勞碌的工都不可做。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first day shall be an holy convocation; ye shall do no manner of servile work therein: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28:19  |  Numbers 28:19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當將公牛犢兩隻，公綿羊一隻，一歲的公羊羔七隻，都要沒有殘疾的，用火獻給耶和華為燔祭。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shall offer a sacrifice made by fire for a burnt offering unto the LORD; two young bullocks, and one ram, and seven lambs of the first year: they shall be unto you without blemish: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28:20  |  Numbers 28:20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同獻的素祭用調油的細麵；為一隻公牛要獻[伊法]十分之三；為一隻公羊要獻[伊法]十分之二；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meat offering shall be of flour mingled with oil: three tenth deals shall ye offer for a bullock, and two tenth deals for a ram;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28:21  |  Numbers 28:21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為那七隻羊羔，每隻要獻[伊法]十分之一。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several tenth deal shalt thou offer for every lamb, throughout the seven lambs: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28:22  |  Numbers 28:22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並獻一隻公山羊作贖罪祭，為你們贖罪。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goat for a sin offering, to make an atonement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28:23  |  Numbers 28:23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你們獻這些，要在早晨常獻的燔祭以外。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offer these beside the burnt offering in the morning, which is for a continual burnt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28:24  |  Numbers 28:24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一連七日，每日要照這例把馨香火祭的食物獻給耶和華，是在常獻的燔祭和同獻的奠祭以外。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this manner ye shall offer daily, throughout the seven days, the meat of the sacrifice made by fire, of a sweet savour unto the LORD: it shall be offered beside the continual burnt offering, and his drink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28:25  |  Numbers 28:25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第七日當有聖會，甚麼勞碌的工都不可做。」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 the seventh day ye shall have an holy convocation; ye shall do no servile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28:26  |  Numbers 28:26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「七七[節]莊稼初熟，你們獻新素祭給耶和華的日子，當有聖會；甚麼勞碌的工都不可做。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in the day of the firstfruits, when ye bring a new meat offering unto the LORD, after your weeks be out, ye shall have an holy convocation; ye shall do no servile work: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28:27  |  Numbers 28:27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只要將公牛犢兩隻，公綿羊一隻，一歲的公羊羔七隻，作為馨香的燔祭獻給耶和華。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shall offer the burnt offering for a sweet savour unto the LORD; two young bullocks, one ram, seven lambs of the first year;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28:28  |  Numbers 28:28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同獻的素祭用調油的細麵；為每隻公牛要獻[伊法]十分之三；為一隻公羊要獻[伊法]十分之二；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meat offering of flour mingled with oil, three tenth deals unto one bullock, two tenth deals unto one ram,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28:29  |  Numbers 28:29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為那七隻羊羔，每隻要獻[伊法]十分之一。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several tenth deal unto one lamb, throughout the seven lambs;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28:30  |  Numbers 28:30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並獻一隻公山羊為你們贖罪。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kid of the goats, to make an atonement for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28:31  |  Numbers 28:31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這些，你們要獻在常獻的燔祭和同獻的素祭並同獻的奠祭以外，都要沒有殘疾的。」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offer them beside the continual burnt offering, and his meat offering, (they shall be unto you without blemish) and their drink offerings.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2026-08-26T10:08:14.5260000Z</dcterms:created>
  <dcterms:modified xsi:type="dcterms:W3CDTF">2026-08-26T10:08:14.5260000Z</dcterms:modified>
</coreProperties>
</file>