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a5eb87764014657" /><Relationship Type="http://schemas.openxmlformats.org/officeDocument/2006/relationships/extended-properties" Target="/docProps/app.xml" Id="R6eb8cfe54f2247f0" /><Relationship Type="http://schemas.openxmlformats.org/officeDocument/2006/relationships/officeDocument" Target="/ppt/presentation.xml" Id="Rbbf7bc9eb7494bc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8629db1f5e540ac"/>
  </p:sldMasterIdLst>
  <p:notesMasterIdLst>
    <p:notesMasterId xmlns:r="http://schemas.openxmlformats.org/officeDocument/2006/relationships" r:id="R54675a6b0217497d"/>
  </p:notesMasterIdLst>
  <p:sldIdLst>
    <p:sldId xmlns:r="http://schemas.openxmlformats.org/officeDocument/2006/relationships" id="256" r:id="Rbbd5f21f93dc432e"/>
    <p:sldId xmlns:r="http://schemas.openxmlformats.org/officeDocument/2006/relationships" id="257" r:id="R9a310ece0ce24dec"/>
    <p:sldId xmlns:r="http://schemas.openxmlformats.org/officeDocument/2006/relationships" id="258" r:id="R4e53263bfdf5462f"/>
    <p:sldId xmlns:r="http://schemas.openxmlformats.org/officeDocument/2006/relationships" id="259" r:id="R65962a5c0abd431c"/>
    <p:sldId xmlns:r="http://schemas.openxmlformats.org/officeDocument/2006/relationships" id="260" r:id="R37bb1138aee44b46"/>
    <p:sldId xmlns:r="http://schemas.openxmlformats.org/officeDocument/2006/relationships" id="261" r:id="Rd53593f644954d08"/>
    <p:sldId xmlns:r="http://schemas.openxmlformats.org/officeDocument/2006/relationships" id="262" r:id="R4234eb2f2b164f7c"/>
    <p:sldId xmlns:r="http://schemas.openxmlformats.org/officeDocument/2006/relationships" id="263" r:id="R9310da8cd3cc4c82"/>
    <p:sldId xmlns:r="http://schemas.openxmlformats.org/officeDocument/2006/relationships" id="264" r:id="Rb73d92f023ca482f"/>
    <p:sldId xmlns:r="http://schemas.openxmlformats.org/officeDocument/2006/relationships" id="265" r:id="R4eb6ebca122c4326"/>
    <p:sldId xmlns:r="http://schemas.openxmlformats.org/officeDocument/2006/relationships" id="266" r:id="R66dcb1dad46f4955"/>
    <p:sldId xmlns:r="http://schemas.openxmlformats.org/officeDocument/2006/relationships" id="267" r:id="R01e931f7c47b47d1"/>
    <p:sldId xmlns:r="http://schemas.openxmlformats.org/officeDocument/2006/relationships" id="268" r:id="R4c82ccb372d9469d"/>
    <p:sldId xmlns:r="http://schemas.openxmlformats.org/officeDocument/2006/relationships" id="269" r:id="R2ffff212d7c249d8"/>
    <p:sldId xmlns:r="http://schemas.openxmlformats.org/officeDocument/2006/relationships" id="270" r:id="R024cc0306d194a3b"/>
    <p:sldId xmlns:r="http://schemas.openxmlformats.org/officeDocument/2006/relationships" id="271" r:id="R74bf6ee916914e57"/>
    <p:sldId xmlns:r="http://schemas.openxmlformats.org/officeDocument/2006/relationships" id="272" r:id="Rf773e628f2e74f95"/>
    <p:sldId xmlns:r="http://schemas.openxmlformats.org/officeDocument/2006/relationships" id="273" r:id="Rbffd210ea6da44bc"/>
    <p:sldId xmlns:r="http://schemas.openxmlformats.org/officeDocument/2006/relationships" id="274" r:id="R37c89cc522414db6"/>
    <p:sldId xmlns:r="http://schemas.openxmlformats.org/officeDocument/2006/relationships" id="275" r:id="R0405246c0200464b"/>
    <p:sldId xmlns:r="http://schemas.openxmlformats.org/officeDocument/2006/relationships" id="276" r:id="Recfc7c9812c643d1"/>
    <p:sldId xmlns:r="http://schemas.openxmlformats.org/officeDocument/2006/relationships" id="277" r:id="Rb773c6c904894b21"/>
    <p:sldId xmlns:r="http://schemas.openxmlformats.org/officeDocument/2006/relationships" id="278" r:id="R14e54d1b2008473d"/>
    <p:sldId xmlns:r="http://schemas.openxmlformats.org/officeDocument/2006/relationships" id="279" r:id="Rd7f8dff44ce64518"/>
    <p:sldId xmlns:r="http://schemas.openxmlformats.org/officeDocument/2006/relationships" id="280" r:id="R17d86b60acf043ab"/>
    <p:sldId xmlns:r="http://schemas.openxmlformats.org/officeDocument/2006/relationships" id="281" r:id="Ra6694c88d8c74f0f"/>
    <p:sldId xmlns:r="http://schemas.openxmlformats.org/officeDocument/2006/relationships" id="282" r:id="Rb77b33d2d05f4494"/>
    <p:sldId xmlns:r="http://schemas.openxmlformats.org/officeDocument/2006/relationships" id="283" r:id="Re47353026a2b4270"/>
    <p:sldId xmlns:r="http://schemas.openxmlformats.org/officeDocument/2006/relationships" id="284" r:id="R14954d5b95f744b2"/>
    <p:sldId xmlns:r="http://schemas.openxmlformats.org/officeDocument/2006/relationships" id="285" r:id="R447524d0f9624cdd"/>
    <p:sldId xmlns:r="http://schemas.openxmlformats.org/officeDocument/2006/relationships" id="286" r:id="Ra0f950212b644e55"/>
    <p:sldId xmlns:r="http://schemas.openxmlformats.org/officeDocument/2006/relationships" id="287" r:id="R37cbd096a800430c"/>
    <p:sldId xmlns:r="http://schemas.openxmlformats.org/officeDocument/2006/relationships" id="288" r:id="R9b294d0b07a14a5f"/>
    <p:sldId xmlns:r="http://schemas.openxmlformats.org/officeDocument/2006/relationships" id="289" r:id="R01abb358e6a6423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8c9f4e9076f4d4c" /><Relationship Type="http://schemas.openxmlformats.org/officeDocument/2006/relationships/slideMaster" Target="/ppt/slideMasters/slideMaster1.xml" Id="Ra8629db1f5e540ac" /><Relationship Type="http://schemas.openxmlformats.org/officeDocument/2006/relationships/notesMaster" Target="/ppt/notesMasters/notesMaster1.xml" Id="R54675a6b0217497d" /><Relationship Type="http://schemas.openxmlformats.org/officeDocument/2006/relationships/presProps" Target="/ppt/presProps.xml" Id="R775aa7c956384096" /><Relationship Type="http://schemas.openxmlformats.org/officeDocument/2006/relationships/tableStyles" Target="/ppt/tableStyles.xml" Id="Rbb90969caebe4a19" /><Relationship Type="http://schemas.openxmlformats.org/officeDocument/2006/relationships/slide" Target="/ppt/slides/slide1.xml" Id="Rbbd5f21f93dc432e" /><Relationship Type="http://schemas.openxmlformats.org/officeDocument/2006/relationships/slide" Target="/ppt/slides/slide2.xml" Id="R9a310ece0ce24dec" /><Relationship Type="http://schemas.openxmlformats.org/officeDocument/2006/relationships/slide" Target="/ppt/slides/slide3.xml" Id="R4e53263bfdf5462f" /><Relationship Type="http://schemas.openxmlformats.org/officeDocument/2006/relationships/slide" Target="/ppt/slides/slide4.xml" Id="R65962a5c0abd431c" /><Relationship Type="http://schemas.openxmlformats.org/officeDocument/2006/relationships/slide" Target="/ppt/slides/slide5.xml" Id="R37bb1138aee44b46" /><Relationship Type="http://schemas.openxmlformats.org/officeDocument/2006/relationships/slide" Target="/ppt/slides/slide6.xml" Id="Rd53593f644954d08" /><Relationship Type="http://schemas.openxmlformats.org/officeDocument/2006/relationships/slide" Target="/ppt/slides/slide7.xml" Id="R4234eb2f2b164f7c" /><Relationship Type="http://schemas.openxmlformats.org/officeDocument/2006/relationships/slide" Target="/ppt/slides/slide8.xml" Id="R9310da8cd3cc4c82" /><Relationship Type="http://schemas.openxmlformats.org/officeDocument/2006/relationships/slide" Target="/ppt/slides/slide9.xml" Id="Rb73d92f023ca482f" /><Relationship Type="http://schemas.openxmlformats.org/officeDocument/2006/relationships/slide" Target="/ppt/slides/slide10.xml" Id="R4eb6ebca122c4326" /><Relationship Type="http://schemas.openxmlformats.org/officeDocument/2006/relationships/slide" Target="/ppt/slides/slide11.xml" Id="R66dcb1dad46f4955" /><Relationship Type="http://schemas.openxmlformats.org/officeDocument/2006/relationships/slide" Target="/ppt/slides/slide12.xml" Id="R01e931f7c47b47d1" /><Relationship Type="http://schemas.openxmlformats.org/officeDocument/2006/relationships/slide" Target="/ppt/slides/slide13.xml" Id="R4c82ccb372d9469d" /><Relationship Type="http://schemas.openxmlformats.org/officeDocument/2006/relationships/slide" Target="/ppt/slides/slide14.xml" Id="R2ffff212d7c249d8" /><Relationship Type="http://schemas.openxmlformats.org/officeDocument/2006/relationships/slide" Target="/ppt/slides/slide15.xml" Id="R024cc0306d194a3b" /><Relationship Type="http://schemas.openxmlformats.org/officeDocument/2006/relationships/slide" Target="/ppt/slides/slide16.xml" Id="R74bf6ee916914e57" /><Relationship Type="http://schemas.openxmlformats.org/officeDocument/2006/relationships/slide" Target="/ppt/slides/slide17.xml" Id="Rf773e628f2e74f95" /><Relationship Type="http://schemas.openxmlformats.org/officeDocument/2006/relationships/slide" Target="/ppt/slides/slide18.xml" Id="Rbffd210ea6da44bc" /><Relationship Type="http://schemas.openxmlformats.org/officeDocument/2006/relationships/slide" Target="/ppt/slides/slide19.xml" Id="R37c89cc522414db6" /><Relationship Type="http://schemas.openxmlformats.org/officeDocument/2006/relationships/slide" Target="/ppt/slides/slide20.xml" Id="R0405246c0200464b" /><Relationship Type="http://schemas.openxmlformats.org/officeDocument/2006/relationships/slide" Target="/ppt/slides/slide21.xml" Id="Recfc7c9812c643d1" /><Relationship Type="http://schemas.openxmlformats.org/officeDocument/2006/relationships/slide" Target="/ppt/slides/slide22.xml" Id="Rb773c6c904894b21" /><Relationship Type="http://schemas.openxmlformats.org/officeDocument/2006/relationships/slide" Target="/ppt/slides/slide23.xml" Id="R14e54d1b2008473d" /><Relationship Type="http://schemas.openxmlformats.org/officeDocument/2006/relationships/slide" Target="/ppt/slides/slide24.xml" Id="Rd7f8dff44ce64518" /><Relationship Type="http://schemas.openxmlformats.org/officeDocument/2006/relationships/slide" Target="/ppt/slides/slide25.xml" Id="R17d86b60acf043ab" /><Relationship Type="http://schemas.openxmlformats.org/officeDocument/2006/relationships/slide" Target="/ppt/slides/slide26.xml" Id="Ra6694c88d8c74f0f" /><Relationship Type="http://schemas.openxmlformats.org/officeDocument/2006/relationships/slide" Target="/ppt/slides/slide27.xml" Id="Rb77b33d2d05f4494" /><Relationship Type="http://schemas.openxmlformats.org/officeDocument/2006/relationships/slide" Target="/ppt/slides/slide28.xml" Id="Re47353026a2b4270" /><Relationship Type="http://schemas.openxmlformats.org/officeDocument/2006/relationships/slide" Target="/ppt/slides/slide29.xml" Id="R14954d5b95f744b2" /><Relationship Type="http://schemas.openxmlformats.org/officeDocument/2006/relationships/slide" Target="/ppt/slides/slide30.xml" Id="R447524d0f9624cdd" /><Relationship Type="http://schemas.openxmlformats.org/officeDocument/2006/relationships/slide" Target="/ppt/slides/slide31.xml" Id="Ra0f950212b644e55" /><Relationship Type="http://schemas.openxmlformats.org/officeDocument/2006/relationships/slide" Target="/ppt/slides/slide32.xml" Id="R37cbd096a800430c" /><Relationship Type="http://schemas.openxmlformats.org/officeDocument/2006/relationships/slide" Target="/ppt/slides/slide33.xml" Id="R9b294d0b07a14a5f" /><Relationship Type="http://schemas.openxmlformats.org/officeDocument/2006/relationships/slide" Target="/ppt/slides/slide34.xml" Id="R01abb358e6a6423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2820296d70740e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5226368889b4821" /><Relationship Type="http://schemas.openxmlformats.org/officeDocument/2006/relationships/notesMaster" Target="/ppt/notesMasters/notesMaster1.xml" Id="R962aff5a6a1b4e8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21fcc897f3b4b02" /><Relationship Type="http://schemas.openxmlformats.org/officeDocument/2006/relationships/notesMaster" Target="/ppt/notesMasters/notesMaster1.xml" Id="Rf3a9fe22b4e140f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bc2c8ce4e364890" /><Relationship Type="http://schemas.openxmlformats.org/officeDocument/2006/relationships/notesMaster" Target="/ppt/notesMasters/notesMaster1.xml" Id="R2b89dae332294a8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3baabe060684f28" /><Relationship Type="http://schemas.openxmlformats.org/officeDocument/2006/relationships/notesMaster" Target="/ppt/notesMasters/notesMaster1.xml" Id="R37e4393b7224498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25ca37cd84d48ae" /><Relationship Type="http://schemas.openxmlformats.org/officeDocument/2006/relationships/notesMaster" Target="/ppt/notesMasters/notesMaster1.xml" Id="R72711de4abb04f7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fa5c8ce31704509" /><Relationship Type="http://schemas.openxmlformats.org/officeDocument/2006/relationships/notesMaster" Target="/ppt/notesMasters/notesMaster1.xml" Id="R1bc655d1584549d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7fa21a33b164232" /><Relationship Type="http://schemas.openxmlformats.org/officeDocument/2006/relationships/notesMaster" Target="/ppt/notesMasters/notesMaster1.xml" Id="Ref8afdf30522472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cd2120b39c046e7" /><Relationship Type="http://schemas.openxmlformats.org/officeDocument/2006/relationships/notesMaster" Target="/ppt/notesMasters/notesMaster1.xml" Id="R67cc9419606a424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a7d0f9807074d66" /><Relationship Type="http://schemas.openxmlformats.org/officeDocument/2006/relationships/notesMaster" Target="/ppt/notesMasters/notesMaster1.xml" Id="Rbc81da8ddd114ec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cea087072f442d5" /><Relationship Type="http://schemas.openxmlformats.org/officeDocument/2006/relationships/notesMaster" Target="/ppt/notesMasters/notesMaster1.xml" Id="R343710117fa5421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f751552101e457e" /><Relationship Type="http://schemas.openxmlformats.org/officeDocument/2006/relationships/notesMaster" Target="/ppt/notesMasters/notesMaster1.xml" Id="R527b6e87736142f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d4ccca522f641d3" /><Relationship Type="http://schemas.openxmlformats.org/officeDocument/2006/relationships/notesMaster" Target="/ppt/notesMasters/notesMaster1.xml" Id="Ra84ce1c3e6bf491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d3e0bd59992422c" /><Relationship Type="http://schemas.openxmlformats.org/officeDocument/2006/relationships/notesMaster" Target="/ppt/notesMasters/notesMaster1.xml" Id="Re8d023c7775c453a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bab5147903bc49e7" /><Relationship Type="http://schemas.openxmlformats.org/officeDocument/2006/relationships/notesMaster" Target="/ppt/notesMasters/notesMaster1.xml" Id="R61630da75d19423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b1efa40c235944b5" /><Relationship Type="http://schemas.openxmlformats.org/officeDocument/2006/relationships/notesMaster" Target="/ppt/notesMasters/notesMaster1.xml" Id="R00cdd1145ef9485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09049f1e3a74416" /><Relationship Type="http://schemas.openxmlformats.org/officeDocument/2006/relationships/notesMaster" Target="/ppt/notesMasters/notesMaster1.xml" Id="R73fd4e12a71d44e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1ef2996da994c5b" /><Relationship Type="http://schemas.openxmlformats.org/officeDocument/2006/relationships/notesMaster" Target="/ppt/notesMasters/notesMaster1.xml" Id="R0fde445e48ca4111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76511130a8b44dd" /><Relationship Type="http://schemas.openxmlformats.org/officeDocument/2006/relationships/notesMaster" Target="/ppt/notesMasters/notesMaster1.xml" Id="R512c15592e744fea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d27dbbaf7fb4d72" /><Relationship Type="http://schemas.openxmlformats.org/officeDocument/2006/relationships/notesMaster" Target="/ppt/notesMasters/notesMaster1.xml" Id="Re5f7404e707a408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d6301f1ce8443eb" /><Relationship Type="http://schemas.openxmlformats.org/officeDocument/2006/relationships/notesMaster" Target="/ppt/notesMasters/notesMaster1.xml" Id="Ra8bd61dd7d5d4de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982927d2d5941b3" /><Relationship Type="http://schemas.openxmlformats.org/officeDocument/2006/relationships/notesMaster" Target="/ppt/notesMasters/notesMaster1.xml" Id="R7847aaf1900d41b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25e14cdbc304f13" /><Relationship Type="http://schemas.openxmlformats.org/officeDocument/2006/relationships/notesMaster" Target="/ppt/notesMasters/notesMaster1.xml" Id="R355f5fa76e5f49d0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ec95e6bed224d8c" /><Relationship Type="http://schemas.openxmlformats.org/officeDocument/2006/relationships/notesMaster" Target="/ppt/notesMasters/notesMaster1.xml" Id="R1ff6bc365517497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81021acc81f4a34" /><Relationship Type="http://schemas.openxmlformats.org/officeDocument/2006/relationships/notesMaster" Target="/ppt/notesMasters/notesMaster1.xml" Id="Rc1754c1cd35843b2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becc41aa63642ff" /><Relationship Type="http://schemas.openxmlformats.org/officeDocument/2006/relationships/notesMaster" Target="/ppt/notesMasters/notesMaster1.xml" Id="R52a98bca493c447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27dd9eab63147fd" /><Relationship Type="http://schemas.openxmlformats.org/officeDocument/2006/relationships/notesMaster" Target="/ppt/notesMasters/notesMaster1.xml" Id="R317106b572ca4b4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b8ec8423bf0d4e44" /><Relationship Type="http://schemas.openxmlformats.org/officeDocument/2006/relationships/notesMaster" Target="/ppt/notesMasters/notesMaster1.xml" Id="Rc38b5dbb799d4393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d1ab7ee01f9c402e" /><Relationship Type="http://schemas.openxmlformats.org/officeDocument/2006/relationships/notesMaster" Target="/ppt/notesMasters/notesMaster1.xml" Id="R090bbfe9bf2145d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326dd121e3b4d54" /><Relationship Type="http://schemas.openxmlformats.org/officeDocument/2006/relationships/notesMaster" Target="/ppt/notesMasters/notesMaster1.xml" Id="R075b6427bd9049a9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3cd1dd7886140c1" /><Relationship Type="http://schemas.openxmlformats.org/officeDocument/2006/relationships/notesMaster" Target="/ppt/notesMasters/notesMaster1.xml" Id="R587103a4a6d7408c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6258195d53f475a" /><Relationship Type="http://schemas.openxmlformats.org/officeDocument/2006/relationships/notesMaster" Target="/ppt/notesMasters/notesMaster1.xml" Id="R6e9df6f50f4e473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d5a1b1a60624f6a" /><Relationship Type="http://schemas.openxmlformats.org/officeDocument/2006/relationships/notesMaster" Target="/ppt/notesMasters/notesMaster1.xml" Id="R2da092bb47fd401d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75294dc737f94715" /><Relationship Type="http://schemas.openxmlformats.org/officeDocument/2006/relationships/notesMaster" Target="/ppt/notesMasters/notesMaster1.xml" Id="R58565fa073324368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34242903d40c4bc3" /><Relationship Type="http://schemas.openxmlformats.org/officeDocument/2006/relationships/notesMaster" Target="/ppt/notesMasters/notesMaster1.xml" Id="R909fb59c545644d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6c06f30702b4f66" /><Relationship Type="http://schemas.openxmlformats.org/officeDocument/2006/relationships/image" Target="/ppt/media/image.png" Id="R32bb7633e21c4961" /><Relationship Type="http://schemas.openxmlformats.org/officeDocument/2006/relationships/image" Target="/ppt/media/image2.png" Id="Rd4f0e49ee124407b" /><Relationship Type="http://schemas.openxmlformats.org/officeDocument/2006/relationships/image" Target="/ppt/media/image.jpeg" Id="R99475e9a8aed412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c2cf785f54044f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2bb7633e21c496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4f0e49ee124407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9475e9a8aed412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b3703a949f94a61" /><Relationship Type="http://schemas.openxmlformats.org/officeDocument/2006/relationships/slideLayout" Target="/ppt/slideLayouts/slideLayout1.xml" Id="R61136001cc6f412a" /><Relationship Type="http://schemas.openxmlformats.org/officeDocument/2006/relationships/slideLayout" Target="/ppt/slideLayouts/slideLayout2.xml" Id="R7613f9a0ac77442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1136001cc6f412a"/>
    <p:sldLayoutId xmlns:r="http://schemas.openxmlformats.org/officeDocument/2006/relationships" id="2147483650" r:id="R7613f9a0ac77442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84548df53a4718" /><Relationship Type="http://schemas.openxmlformats.org/officeDocument/2006/relationships/notesSlide" Target="/ppt/notesSlides/notesSlide1.xml" Id="R9a77fa7e721b439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9519a415b8404c" /><Relationship Type="http://schemas.openxmlformats.org/officeDocument/2006/relationships/notesSlide" Target="/ppt/notesSlides/notesSlide2.xml" Id="R1233674501f3402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65505e77834f05" /><Relationship Type="http://schemas.openxmlformats.org/officeDocument/2006/relationships/notesSlide" Target="/ppt/notesSlides/notesSlide3.xml" Id="R6cc443808db244d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643fa01e304aa2" /><Relationship Type="http://schemas.openxmlformats.org/officeDocument/2006/relationships/notesSlide" Target="/ppt/notesSlides/notesSlide4.xml" Id="R69ce8d5ef959423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3abcdb9df54a4a" /><Relationship Type="http://schemas.openxmlformats.org/officeDocument/2006/relationships/notesSlide" Target="/ppt/notesSlides/notesSlide5.xml" Id="R838aeb073432458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54a76c517c40d6" /><Relationship Type="http://schemas.openxmlformats.org/officeDocument/2006/relationships/notesSlide" Target="/ppt/notesSlides/notesSlide6.xml" Id="R185e15bb7c4e453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ba08ccfcba484a" /><Relationship Type="http://schemas.openxmlformats.org/officeDocument/2006/relationships/notesSlide" Target="/ppt/notesSlides/notesSlide7.xml" Id="R1c01b3e89f024f4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e668c577134315" /><Relationship Type="http://schemas.openxmlformats.org/officeDocument/2006/relationships/notesSlide" Target="/ppt/notesSlides/notesSlide8.xml" Id="R3904973eb6c44b3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4dfe8ed1f74fb4" /><Relationship Type="http://schemas.openxmlformats.org/officeDocument/2006/relationships/notesSlide" Target="/ppt/notesSlides/notesSlide9.xml" Id="R04ae61f4e98e4da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e79ce794d5436f" /><Relationship Type="http://schemas.openxmlformats.org/officeDocument/2006/relationships/notesSlide" Target="/ppt/notesSlides/notesSlide10.xml" Id="Rf3075a3e88d94ab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9716dd52034cfd" /><Relationship Type="http://schemas.openxmlformats.org/officeDocument/2006/relationships/notesSlide" Target="/ppt/notesSlides/notesSlide11.xml" Id="R613107f0dc79431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72b573eaac4ec7" /><Relationship Type="http://schemas.openxmlformats.org/officeDocument/2006/relationships/notesSlide" Target="/ppt/notesSlides/notesSlide12.xml" Id="R3a5a482940494b0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3252c9da414feb" /><Relationship Type="http://schemas.openxmlformats.org/officeDocument/2006/relationships/notesSlide" Target="/ppt/notesSlides/notesSlide13.xml" Id="Rd6c9777076e64bb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071a1a3e9a4de7" /><Relationship Type="http://schemas.openxmlformats.org/officeDocument/2006/relationships/notesSlide" Target="/ppt/notesSlides/notesSlide14.xml" Id="Rce343c21f2134db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03caa19cac406a" /><Relationship Type="http://schemas.openxmlformats.org/officeDocument/2006/relationships/notesSlide" Target="/ppt/notesSlides/notesSlide15.xml" Id="Rfb82e6f702274ed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cac06a5a9b4204" /><Relationship Type="http://schemas.openxmlformats.org/officeDocument/2006/relationships/notesSlide" Target="/ppt/notesSlides/notesSlide16.xml" Id="R1d9afabba1134e0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8eb7c5556a4ea0" /><Relationship Type="http://schemas.openxmlformats.org/officeDocument/2006/relationships/notesSlide" Target="/ppt/notesSlides/notesSlide17.xml" Id="Ra7df509421e343c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066f8c3953441b" /><Relationship Type="http://schemas.openxmlformats.org/officeDocument/2006/relationships/notesSlide" Target="/ppt/notesSlides/notesSlide18.xml" Id="R4cda9a4ea8934bc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a8044b60c84894" /><Relationship Type="http://schemas.openxmlformats.org/officeDocument/2006/relationships/notesSlide" Target="/ppt/notesSlides/notesSlide19.xml" Id="R898dc0043fa8417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06a3079cc64f96" /><Relationship Type="http://schemas.openxmlformats.org/officeDocument/2006/relationships/notesSlide" Target="/ppt/notesSlides/notesSlide20.xml" Id="Rf2fed636c5b9421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f174a1cf664574" /><Relationship Type="http://schemas.openxmlformats.org/officeDocument/2006/relationships/notesSlide" Target="/ppt/notesSlides/notesSlide21.xml" Id="R6ab58701ad5b413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2db1f5922642e6" /><Relationship Type="http://schemas.openxmlformats.org/officeDocument/2006/relationships/notesSlide" Target="/ppt/notesSlides/notesSlide22.xml" Id="R1dc73e65903f4ec2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3bc7e4874148ba" /><Relationship Type="http://schemas.openxmlformats.org/officeDocument/2006/relationships/notesSlide" Target="/ppt/notesSlides/notesSlide23.xml" Id="Rc3e780c332a2498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ab0788b8ec4143" /><Relationship Type="http://schemas.openxmlformats.org/officeDocument/2006/relationships/notesSlide" Target="/ppt/notesSlides/notesSlide24.xml" Id="R83422bce3e6a4a9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de9f6f6cc04b97" /><Relationship Type="http://schemas.openxmlformats.org/officeDocument/2006/relationships/notesSlide" Target="/ppt/notesSlides/notesSlide25.xml" Id="R34c2e77cb64b4f4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ff084511384a68" /><Relationship Type="http://schemas.openxmlformats.org/officeDocument/2006/relationships/notesSlide" Target="/ppt/notesSlides/notesSlide26.xml" Id="R66c984cd57894a2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dc63a868a24fb8" /><Relationship Type="http://schemas.openxmlformats.org/officeDocument/2006/relationships/notesSlide" Target="/ppt/notesSlides/notesSlide27.xml" Id="R965a2c9974174fc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4bbcb920ea4990" /><Relationship Type="http://schemas.openxmlformats.org/officeDocument/2006/relationships/notesSlide" Target="/ppt/notesSlides/notesSlide28.xml" Id="R1607dd653daa443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b666c9416440a3" /><Relationship Type="http://schemas.openxmlformats.org/officeDocument/2006/relationships/notesSlide" Target="/ppt/notesSlides/notesSlide29.xml" Id="R6d8f9702b13b4057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affbd7b7cb34c6c" /><Relationship Type="http://schemas.openxmlformats.org/officeDocument/2006/relationships/notesSlide" Target="/ppt/notesSlides/notesSlide30.xml" Id="Rf4f7f3be8684489e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07ad88006a4ad0" /><Relationship Type="http://schemas.openxmlformats.org/officeDocument/2006/relationships/notesSlide" Target="/ppt/notesSlides/notesSlide31.xml" Id="R2e2eac282d3a4c52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757f215a1847a5" /><Relationship Type="http://schemas.openxmlformats.org/officeDocument/2006/relationships/notesSlide" Target="/ppt/notesSlides/notesSlide32.xml" Id="R7c2a8c8a24fc4751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c4924d25b84201" /><Relationship Type="http://schemas.openxmlformats.org/officeDocument/2006/relationships/notesSlide" Target="/ppt/notesSlides/notesSlide33.xml" Id="Rd3edc4e6064a424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cb923097fb41a6" /><Relationship Type="http://schemas.openxmlformats.org/officeDocument/2006/relationships/notesSlide" Target="/ppt/notesSlides/notesSlide34.xml" Id="Rc56c0ca9e258469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出埃及記第23章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Exodus 23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  |  Exodus 23:1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「不可隨夥佈散謠言；不可與惡人連手妄作見證。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raise a false report: put not thine hand with the wicked to be an unrighteous witness.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  |  Exodus 23:2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不可隨眾行惡；不可在爭訟的事上隨眾偏行，作見證屈枉[正直]；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follow a multitude to do evil; neither shalt thou speak in a cause to decline after many to wrest judgment: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23:3  |  Exodus 23:3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也不可在爭訟的事上偏護窮人。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shalt thou countenance a poor man in his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23:4  |  Exodus 23:4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「若遇見你仇敵的牛或驢失迷了路，總要牽回來交給他。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meet thine enemy’s ox or his ass going astray, thou shalt surely bring it back to him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23:5  |  Exodus 23:5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若看見恨你人的驢壓臥在重馱之下，不可走開，務要和驢主一同抬開[重馱]。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thou see the ass of him that hateth thee lying under his burden, and wouldest forbear to help him, thou shalt surely help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23:6  |  Exodus 23:6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「不可在窮人爭訟的事上屈枉正直。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wrest the judgment of thy poor in his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23:7  |  Exodus 23:7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當遠離虛假的事。不可殺無辜和有義的人，因我必不以惡人為義。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Keep thee far from a false matter; and the innocent and righteous slay thou not: for I will not justify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23:8  |  Exodus 23:8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不可受賄賂；因為賄賂能叫明眼人變瞎了，又能顛倒義人的話。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take no gift: for the gift blindeth the wise, and perverteth the words of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23:9  |  Exodus 23:9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「不可欺壓寄居的；因為你們在埃及地作過寄居的，知道寄居的心。」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Also thou shalt not oppress a stranger: for ye know the heart of a stranger, seeing ye were strangers in the land of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23:10  |  Exodus 23:10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「六年你要耕種田地，收藏土產，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six years thou shalt sow thy land, and shalt gather in the fruits thereof: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23:11  |  Exodus 23:11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只是第七年要叫地歇息，不耕不種，使你民中的窮人有吃的；他們所剩下的，野獸可以吃。你的葡萄園和橄欖園也要照樣辦理。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seventh year thou shalt let it rest and lie still; that the poor of thy people may eat: and what they leave the beasts of the field shall eat. In like manner thou shalt deal with thy vineyard, and with thy oliveyard.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23:12  |  Exodus 23:12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「六日你要做工，第七日要安息，使牛、驢可以歇息，並使你婢女的兒子和寄居的都可以舒暢。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Six days thou shalt do thy work, and on the seventh day thou shalt rest: that thine ox and thine ass may rest, and the son of thy handmaid, and the stranger, may be refreshed.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23:13  |  Exodus 23:13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「凡我對你們說的話，你們要謹守。別神的名，你不可提，也不可從你口中傳說。」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all things that I have said unto you be circumspect: and make no mention of the name of other gods, neither let it be heard out of thy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23:14  |  Exodus 23:14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「一年三次，你要向我守節。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Three times thou shalt keep a feast unto me in the year.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23:15  |  Exodus 23:15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你要守除酵節，照我所吩咐你的，在亞筆月內所定的日期，吃無酵餅七天。誰也不可空手朝見我，因為你是這月出了埃及。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keep the feast of unleavened bread: (thou shalt eat unleavened bread seven days, as I commanded thee, in the time appointed of the month Abib; for in it thou camest out from Egypt: and none shall appear before me empty:)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23:16  |  Exodus 23:16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又[要守]收割節，所收的是你田間所種、勞碌得來初熟之物。並在年底收藏，[要守]收藏節。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feast of harvest, the firstfruits of thy labours, which thou hast sown in the field: and the feast of ingathering, which is in the end of the year, when thou hast gathered in thy labours out of the field.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23:17  |  Exodus 23:17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一切的男丁要一年三次朝見主耶和華。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Three times in the year all thy males shall appear before the Lord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23:18  |  Exodus 23:18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「不可將我祭牲的血和有酵的餅一同獻上；也不可將我節上[祭牲]的脂油留到早晨。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offer the blood of my sacrifice with leavened bread; neither shall the fat of my sacrifice remain until the morning.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23:19  |  Exodus 23:19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「地裏首先初熟之物要送到耶和華－你神的殿。 「不可用山羊羔母的奶煮山羊羔。」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first of the firstfruits of thy land thou shalt bring into the house of the LORD thy God. Thou shalt not seethe a kid in his mother’s milk.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23:20  |  Exodus 23:20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「看哪，我差遣使者在你前面，在路上保護你，領你到我所預備的地方去。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send an Angel before thee, to keep thee in the way, and to bring thee into the place which I have prepared.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23:21  |  Exodus 23:21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他是奉我名來的；你們要在他面前謹慎，聽從他的話，不可惹 他，因為他必不赦免你們的過犯。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Beware of him, and obey his voice, provoke him not; for he will not pardon your transgressions: for my name is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23:22  |  Exodus 23:22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「你若實在聽從他的話，照着我一切所說的去行，我就向你的仇敵作仇敵，向你的敵人作敵人。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thou shalt indeed obey his voice, and do all that I speak; then I will be an enemy unto thine enemies, and an adversary unto thine adversaries.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23:23  |  Exodus 23:23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「我的使者要在你前面行，領你到亞摩利人、赫人、比利洗人、迦南人、希未人、耶布斯人那裏去，我必將他們剪除。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mine Angel shall go before thee, and bring thee in unto the Amorites, and the Hittites, and the Perizzites, and the Canaanites, the Hivites, and the Jebusites: and I will cut them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23:24  |  Exodus 23:24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你不可跪拜他們的神，不可事奉他，也不可效法他們的行為，卻要把神像盡行拆毀，打碎他們的柱像。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not bow down to their gods, nor serve them, nor do after their works: but thou shalt utterly overthrow them, and quite break down their images.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23:25  |  Exodus 23:25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你們要事奉耶和華－你們的神，他必賜福與你的糧與你的水，也必從你們中間除去疾病。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ye shall serve the LORD your God, and he shall bless thy bread, and thy water; and I will take sickness away from the midst of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23:26  |  Exodus 23:26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你境內必沒有墜胎的，不生產的。我要使你滿了你年日的數目。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shall nothing cast their young, nor be barren, in thy land: the number of thy days I will fulfil.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23:27  |  Exodus 23:27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凡你所到的地方，我要使那裏的眾民在你面前驚駭，擾亂，又要使你一切仇敵轉背[逃跑]。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send my fear before thee, and will destroy all the people to whom thou shalt come, and I will make all thine enemies turn their backs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23:28  |  Exodus 23:28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我要打發黃蜂飛在你前面，把希未人、迦南人、赫人攆出去。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send hornets before thee, which shall drive out the Hivite, the Canaanite, and the Hittite, from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23:29  |  Exodus 23:29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我不在一年之內將他們從你面前攆出去，恐怕地成為荒涼，野地的獸多起來害你。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not drive them out from before thee in one year; lest the land become desolate, and the beast of the field multiply against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23:30  |  Exodus 23:30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我要漸漸地將他們從你面前攆出去，等到你的人數加多，承受那地為業。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little and little I will drive them out from before thee, until thou be increased, and inherit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23:31  |  Exodus 23:31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我要定你的境界，從紅海直到非利士海，又從曠野直到大河。我要將那地的居民交在你手中，你要將他們從你面前攆出去。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set thy bounds from the Red sea even unto the sea of the Philistines, and from the desert unto the river: for I will deliver the inhabitants of the land into your hand; and thou shalt drive them out before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23:32  |  Exodus 23:32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不可和他們並他們的神立約。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make no covenant with them, nor with their gods.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23:33  |  Exodus 23:33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他們不可住在你的地上，恐怕他們使你得罪我。你若事奉他們的神，這必成為你的網羅。」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shall not dwell in thy land, lest they make thee sin against me: for if thou serve their gods, it will surely be a snare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2026-08-26T10:00:56.1350000Z</dcterms:created>
  <dcterms:modified xsi:type="dcterms:W3CDTF">2026-08-26T10:00:56.1350000Z</dcterms:modified>
</coreProperties>
</file>