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073c38e881a45bc" /><Relationship Type="http://schemas.openxmlformats.org/officeDocument/2006/relationships/extended-properties" Target="/docProps/app.xml" Id="R8aaf3d35221a4d27" /><Relationship Type="http://schemas.openxmlformats.org/officeDocument/2006/relationships/officeDocument" Target="/ppt/presentation.xml" Id="R0fd6689238cf451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bc88c8735ee4e53"/>
  </p:sldMasterIdLst>
  <p:notesMasterIdLst>
    <p:notesMasterId xmlns:r="http://schemas.openxmlformats.org/officeDocument/2006/relationships" r:id="R1625cbf250e847bb"/>
  </p:notesMasterIdLst>
  <p:sldIdLst>
    <p:sldId xmlns:r="http://schemas.openxmlformats.org/officeDocument/2006/relationships" id="256" r:id="Rfdf0507a24a24f49"/>
    <p:sldId xmlns:r="http://schemas.openxmlformats.org/officeDocument/2006/relationships" id="257" r:id="R9479532d4c534907"/>
    <p:sldId xmlns:r="http://schemas.openxmlformats.org/officeDocument/2006/relationships" id="258" r:id="R9717698077bc45d3"/>
    <p:sldId xmlns:r="http://schemas.openxmlformats.org/officeDocument/2006/relationships" id="259" r:id="R1a080a28e1dd47c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a1b0bb02e3e4af6" /><Relationship Type="http://schemas.openxmlformats.org/officeDocument/2006/relationships/slideMaster" Target="/ppt/slideMasters/slideMaster1.xml" Id="Rebc88c8735ee4e53" /><Relationship Type="http://schemas.openxmlformats.org/officeDocument/2006/relationships/notesMaster" Target="/ppt/notesMasters/notesMaster1.xml" Id="R1625cbf250e847bb" /><Relationship Type="http://schemas.openxmlformats.org/officeDocument/2006/relationships/presProps" Target="/ppt/presProps.xml" Id="R66e084a0285d4113" /><Relationship Type="http://schemas.openxmlformats.org/officeDocument/2006/relationships/tableStyles" Target="/ppt/tableStyles.xml" Id="Rc2271e5018994bf5" /><Relationship Type="http://schemas.openxmlformats.org/officeDocument/2006/relationships/slide" Target="/ppt/slides/slide1.xml" Id="Rfdf0507a24a24f49" /><Relationship Type="http://schemas.openxmlformats.org/officeDocument/2006/relationships/slide" Target="/ppt/slides/slide2.xml" Id="R9479532d4c534907" /><Relationship Type="http://schemas.openxmlformats.org/officeDocument/2006/relationships/slide" Target="/ppt/slides/slide3.xml" Id="R9717698077bc45d3" /><Relationship Type="http://schemas.openxmlformats.org/officeDocument/2006/relationships/slide" Target="/ppt/slides/slide4.xml" Id="R1a080a28e1dd47c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7aecbd6fc0049d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ce7bac4cd5641ca" /><Relationship Type="http://schemas.openxmlformats.org/officeDocument/2006/relationships/notesMaster" Target="/ppt/notesMasters/notesMaster1.xml" Id="R1ded853e935a42c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9eaaf891101403d" /><Relationship Type="http://schemas.openxmlformats.org/officeDocument/2006/relationships/notesMaster" Target="/ppt/notesMasters/notesMaster1.xml" Id="Red5923ff01e549d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58a564b27964618" /><Relationship Type="http://schemas.openxmlformats.org/officeDocument/2006/relationships/notesMaster" Target="/ppt/notesMasters/notesMaster1.xml" Id="R87ecd6c43c03442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8fb974fe5af45f3" /><Relationship Type="http://schemas.openxmlformats.org/officeDocument/2006/relationships/notesMaster" Target="/ppt/notesMasters/notesMaster1.xml" Id="R28ae7cbc6628478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576752688af49f1" /><Relationship Type="http://schemas.openxmlformats.org/officeDocument/2006/relationships/image" Target="/ppt/media/image.png" Id="Ra1637ab42566491f" /><Relationship Type="http://schemas.openxmlformats.org/officeDocument/2006/relationships/image" Target="/ppt/media/image2.png" Id="Rdb7710e826a94f2f" /><Relationship Type="http://schemas.openxmlformats.org/officeDocument/2006/relationships/image" Target="/ppt/media/image.jpeg" Id="Rf9990f6eacd242e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b75da1881bb474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1637ab42566491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b7710e826a94f2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9990f6eacd242e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6e1e52d286f411d" /><Relationship Type="http://schemas.openxmlformats.org/officeDocument/2006/relationships/slideLayout" Target="/ppt/slideLayouts/slideLayout1.xml" Id="Rccb375c254874428" /><Relationship Type="http://schemas.openxmlformats.org/officeDocument/2006/relationships/slideLayout" Target="/ppt/slideLayouts/slideLayout2.xml" Id="R3ff1f8ca1f0940f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cb375c254874428"/>
    <p:sldLayoutId xmlns:r="http://schemas.openxmlformats.org/officeDocument/2006/relationships" id="2147483650" r:id="R3ff1f8ca1f0940f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16a1f8f5f64306" /><Relationship Type="http://schemas.openxmlformats.org/officeDocument/2006/relationships/notesSlide" Target="/ppt/notesSlides/notesSlide1.xml" Id="R6f44007d7c8f433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d679f971d24626" /><Relationship Type="http://schemas.openxmlformats.org/officeDocument/2006/relationships/notesSlide" Target="/ppt/notesSlides/notesSlide2.xml" Id="R18433e5becc0449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9e683c429e43d0" /><Relationship Type="http://schemas.openxmlformats.org/officeDocument/2006/relationships/notesSlide" Target="/ppt/notesSlides/notesSlide3.xml" Id="R3612ca3533864a1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72c2424eba4bf3" /><Relationship Type="http://schemas.openxmlformats.org/officeDocument/2006/relationships/notesSlide" Target="/ppt/notesSlides/notesSlide4.xml" Id="Re9c503fea42e42f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133:1  |  Psalms 133:1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大衛上行之詩。 看哪，弟兄和睦同居 是何等地善，何等地美！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 of David. Behold, how good and how pleasant it is for brethren to dwell together in unity!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133:2  |  Psalms 133:2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這好比那貴重的油[澆]在亞倫的頭上， 流到鬍鬚，又流到他的衣襟；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like the precious ointment upon the head, that ran down upon the beard, even Aaron’s beard: that went down to the skirts of his garments;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133:3  |  Psalms 133:3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又好比黑門的甘露降在錫安山； 因為在那裏有耶和華所命定的福， 就是永遠的生命。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dew of Hermon, and as the dew that descended upon the mountains of Zion: for there the LORD commanded the blessing, even life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2026-08-26T10:32:56.0910000Z</dcterms:created>
  <dcterms:modified xsi:type="dcterms:W3CDTF">2026-08-26T10:32:56.0910000Z</dcterms:modified>
</coreProperties>
</file>