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aa61ac57fce460b" /><Relationship Type="http://schemas.openxmlformats.org/officeDocument/2006/relationships/extended-properties" Target="/docProps/app.xml" Id="Rb02f039fcd2a434b" /><Relationship Type="http://schemas.openxmlformats.org/officeDocument/2006/relationships/officeDocument" Target="/ppt/presentation.xml" Id="R8001a3c8b66f47a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8b79e46ee6447fc"/>
  </p:sldMasterIdLst>
  <p:notesMasterIdLst>
    <p:notesMasterId xmlns:r="http://schemas.openxmlformats.org/officeDocument/2006/relationships" r:id="R2f490ecdcd324d62"/>
  </p:notesMasterIdLst>
  <p:sldIdLst>
    <p:sldId xmlns:r="http://schemas.openxmlformats.org/officeDocument/2006/relationships" id="256" r:id="R087814a98d7d46dd"/>
    <p:sldId xmlns:r="http://schemas.openxmlformats.org/officeDocument/2006/relationships" id="257" r:id="Rf8bc09c7bbb34962"/>
    <p:sldId xmlns:r="http://schemas.openxmlformats.org/officeDocument/2006/relationships" id="258" r:id="Re17d5e322cd6471f"/>
    <p:sldId xmlns:r="http://schemas.openxmlformats.org/officeDocument/2006/relationships" id="259" r:id="Raded4c344f0041eb"/>
    <p:sldId xmlns:r="http://schemas.openxmlformats.org/officeDocument/2006/relationships" id="260" r:id="Rb847e1aedc184739"/>
    <p:sldId xmlns:r="http://schemas.openxmlformats.org/officeDocument/2006/relationships" id="261" r:id="Rf49e79382ee74739"/>
    <p:sldId xmlns:r="http://schemas.openxmlformats.org/officeDocument/2006/relationships" id="262" r:id="Rf6b9239e17d04dde"/>
    <p:sldId xmlns:r="http://schemas.openxmlformats.org/officeDocument/2006/relationships" id="263" r:id="R900ce491c0cc4dc8"/>
    <p:sldId xmlns:r="http://schemas.openxmlformats.org/officeDocument/2006/relationships" id="264" r:id="R0fbe2b451e61416e"/>
    <p:sldId xmlns:r="http://schemas.openxmlformats.org/officeDocument/2006/relationships" id="265" r:id="Ra02f948779ef458e"/>
    <p:sldId xmlns:r="http://schemas.openxmlformats.org/officeDocument/2006/relationships" id="266" r:id="R16ca5a5eaef245d3"/>
    <p:sldId xmlns:r="http://schemas.openxmlformats.org/officeDocument/2006/relationships" id="267" r:id="Rcc7b6e85288d40df"/>
    <p:sldId xmlns:r="http://schemas.openxmlformats.org/officeDocument/2006/relationships" id="268" r:id="R2c30349880574e3a"/>
    <p:sldId xmlns:r="http://schemas.openxmlformats.org/officeDocument/2006/relationships" id="269" r:id="R2ce04ee443e84bae"/>
    <p:sldId xmlns:r="http://schemas.openxmlformats.org/officeDocument/2006/relationships" id="270" r:id="R2932b37a501a4805"/>
    <p:sldId xmlns:r="http://schemas.openxmlformats.org/officeDocument/2006/relationships" id="271" r:id="R784318a6f5c14687"/>
    <p:sldId xmlns:r="http://schemas.openxmlformats.org/officeDocument/2006/relationships" id="272" r:id="R40354f37a76e446f"/>
    <p:sldId xmlns:r="http://schemas.openxmlformats.org/officeDocument/2006/relationships" id="273" r:id="Ra4e4883e11f74519"/>
    <p:sldId xmlns:r="http://schemas.openxmlformats.org/officeDocument/2006/relationships" id="274" r:id="R7e5211501c8148d8"/>
    <p:sldId xmlns:r="http://schemas.openxmlformats.org/officeDocument/2006/relationships" id="275" r:id="Rb9844aebe65a4fe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6ee4c698f344427" /><Relationship Type="http://schemas.openxmlformats.org/officeDocument/2006/relationships/slideMaster" Target="/ppt/slideMasters/slideMaster1.xml" Id="R78b79e46ee6447fc" /><Relationship Type="http://schemas.openxmlformats.org/officeDocument/2006/relationships/notesMaster" Target="/ppt/notesMasters/notesMaster1.xml" Id="R2f490ecdcd324d62" /><Relationship Type="http://schemas.openxmlformats.org/officeDocument/2006/relationships/presProps" Target="/ppt/presProps.xml" Id="R65cb0f7bd30540c3" /><Relationship Type="http://schemas.openxmlformats.org/officeDocument/2006/relationships/tableStyles" Target="/ppt/tableStyles.xml" Id="R4b1cc358f80e4d89" /><Relationship Type="http://schemas.openxmlformats.org/officeDocument/2006/relationships/slide" Target="/ppt/slides/slide1.xml" Id="R087814a98d7d46dd" /><Relationship Type="http://schemas.openxmlformats.org/officeDocument/2006/relationships/slide" Target="/ppt/slides/slide2.xml" Id="Rf8bc09c7bbb34962" /><Relationship Type="http://schemas.openxmlformats.org/officeDocument/2006/relationships/slide" Target="/ppt/slides/slide3.xml" Id="Re17d5e322cd6471f" /><Relationship Type="http://schemas.openxmlformats.org/officeDocument/2006/relationships/slide" Target="/ppt/slides/slide4.xml" Id="Raded4c344f0041eb" /><Relationship Type="http://schemas.openxmlformats.org/officeDocument/2006/relationships/slide" Target="/ppt/slides/slide5.xml" Id="Rb847e1aedc184739" /><Relationship Type="http://schemas.openxmlformats.org/officeDocument/2006/relationships/slide" Target="/ppt/slides/slide6.xml" Id="Rf49e79382ee74739" /><Relationship Type="http://schemas.openxmlformats.org/officeDocument/2006/relationships/slide" Target="/ppt/slides/slide7.xml" Id="Rf6b9239e17d04dde" /><Relationship Type="http://schemas.openxmlformats.org/officeDocument/2006/relationships/slide" Target="/ppt/slides/slide8.xml" Id="R900ce491c0cc4dc8" /><Relationship Type="http://schemas.openxmlformats.org/officeDocument/2006/relationships/slide" Target="/ppt/slides/slide9.xml" Id="R0fbe2b451e61416e" /><Relationship Type="http://schemas.openxmlformats.org/officeDocument/2006/relationships/slide" Target="/ppt/slides/slide10.xml" Id="Ra02f948779ef458e" /><Relationship Type="http://schemas.openxmlformats.org/officeDocument/2006/relationships/slide" Target="/ppt/slides/slide11.xml" Id="R16ca5a5eaef245d3" /><Relationship Type="http://schemas.openxmlformats.org/officeDocument/2006/relationships/slide" Target="/ppt/slides/slide12.xml" Id="Rcc7b6e85288d40df" /><Relationship Type="http://schemas.openxmlformats.org/officeDocument/2006/relationships/slide" Target="/ppt/slides/slide13.xml" Id="R2c30349880574e3a" /><Relationship Type="http://schemas.openxmlformats.org/officeDocument/2006/relationships/slide" Target="/ppt/slides/slide14.xml" Id="R2ce04ee443e84bae" /><Relationship Type="http://schemas.openxmlformats.org/officeDocument/2006/relationships/slide" Target="/ppt/slides/slide15.xml" Id="R2932b37a501a4805" /><Relationship Type="http://schemas.openxmlformats.org/officeDocument/2006/relationships/slide" Target="/ppt/slides/slide16.xml" Id="R784318a6f5c14687" /><Relationship Type="http://schemas.openxmlformats.org/officeDocument/2006/relationships/slide" Target="/ppt/slides/slide17.xml" Id="R40354f37a76e446f" /><Relationship Type="http://schemas.openxmlformats.org/officeDocument/2006/relationships/slide" Target="/ppt/slides/slide18.xml" Id="Ra4e4883e11f74519" /><Relationship Type="http://schemas.openxmlformats.org/officeDocument/2006/relationships/slide" Target="/ppt/slides/slide19.xml" Id="R7e5211501c8148d8" /><Relationship Type="http://schemas.openxmlformats.org/officeDocument/2006/relationships/slide" Target="/ppt/slides/slide20.xml" Id="Rb9844aebe65a4fe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2669e6f7a1945e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0b1d85145434a34" /><Relationship Type="http://schemas.openxmlformats.org/officeDocument/2006/relationships/notesMaster" Target="/ppt/notesMasters/notesMaster1.xml" Id="R729858c0e8ad46c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ea3fbf0e1b742e5" /><Relationship Type="http://schemas.openxmlformats.org/officeDocument/2006/relationships/notesMaster" Target="/ppt/notesMasters/notesMaster1.xml" Id="R88dd22f2797a452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a22e2aba28a4ca0" /><Relationship Type="http://schemas.openxmlformats.org/officeDocument/2006/relationships/notesMaster" Target="/ppt/notesMasters/notesMaster1.xml" Id="R2e632b017f11478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ca2dd9e05674fc1" /><Relationship Type="http://schemas.openxmlformats.org/officeDocument/2006/relationships/notesMaster" Target="/ppt/notesMasters/notesMaster1.xml" Id="R881f338ab0e042e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4e6777f782f4d68" /><Relationship Type="http://schemas.openxmlformats.org/officeDocument/2006/relationships/notesMaster" Target="/ppt/notesMasters/notesMaster1.xml" Id="Rfbfeb461e188440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0f8d5db12844b3e" /><Relationship Type="http://schemas.openxmlformats.org/officeDocument/2006/relationships/notesMaster" Target="/ppt/notesMasters/notesMaster1.xml" Id="R036baff9c4d64bd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037ad1aeefa454b" /><Relationship Type="http://schemas.openxmlformats.org/officeDocument/2006/relationships/notesMaster" Target="/ppt/notesMasters/notesMaster1.xml" Id="Rc05aca561a0341c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4327fd38b484822" /><Relationship Type="http://schemas.openxmlformats.org/officeDocument/2006/relationships/notesMaster" Target="/ppt/notesMasters/notesMaster1.xml" Id="R782ab89a93124a9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3be8b654ffb40bb" /><Relationship Type="http://schemas.openxmlformats.org/officeDocument/2006/relationships/notesMaster" Target="/ppt/notesMasters/notesMaster1.xml" Id="R8302c7af058f44b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7d72454700640c1" /><Relationship Type="http://schemas.openxmlformats.org/officeDocument/2006/relationships/notesMaster" Target="/ppt/notesMasters/notesMaster1.xml" Id="R7dbf77c06c76415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16389f986034768" /><Relationship Type="http://schemas.openxmlformats.org/officeDocument/2006/relationships/notesMaster" Target="/ppt/notesMasters/notesMaster1.xml" Id="Ra7e121d1ea804e4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93384ee06784109" /><Relationship Type="http://schemas.openxmlformats.org/officeDocument/2006/relationships/notesMaster" Target="/ppt/notesMasters/notesMaster1.xml" Id="R3e82aff02088450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f88ab66c0234ccb" /><Relationship Type="http://schemas.openxmlformats.org/officeDocument/2006/relationships/notesMaster" Target="/ppt/notesMasters/notesMaster1.xml" Id="Rbb2b8f015263465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11df5840d5c54e5d" /><Relationship Type="http://schemas.openxmlformats.org/officeDocument/2006/relationships/notesMaster" Target="/ppt/notesMasters/notesMaster1.xml" Id="Rc98b897ba9b2464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47fc6e30fdc4394" /><Relationship Type="http://schemas.openxmlformats.org/officeDocument/2006/relationships/notesMaster" Target="/ppt/notesMasters/notesMaster1.xml" Id="Rd16ebcac01eb444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7a961f08bc844d7e" /><Relationship Type="http://schemas.openxmlformats.org/officeDocument/2006/relationships/notesMaster" Target="/ppt/notesMasters/notesMaster1.xml" Id="R7e2902af7544449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099e5dfef6be4889" /><Relationship Type="http://schemas.openxmlformats.org/officeDocument/2006/relationships/notesMaster" Target="/ppt/notesMasters/notesMaster1.xml" Id="R6ab81ae0481b4df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032aee89f55644a3" /><Relationship Type="http://schemas.openxmlformats.org/officeDocument/2006/relationships/notesMaster" Target="/ppt/notesMasters/notesMaster1.xml" Id="Rcf03fbbbdd5d445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d642231084b40dd" /><Relationship Type="http://schemas.openxmlformats.org/officeDocument/2006/relationships/notesMaster" Target="/ppt/notesMasters/notesMaster1.xml" Id="R6b338e0a7ecc44ed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b8f5c3a57304ed4" /><Relationship Type="http://schemas.openxmlformats.org/officeDocument/2006/relationships/notesMaster" Target="/ppt/notesMasters/notesMaster1.xml" Id="Rb17f009fecbc4b3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5c65268817643f2" /><Relationship Type="http://schemas.openxmlformats.org/officeDocument/2006/relationships/image" Target="/ppt/media/image.png" Id="Rd0936b2249ac4958" /><Relationship Type="http://schemas.openxmlformats.org/officeDocument/2006/relationships/image" Target="/ppt/media/image2.png" Id="Re3c0ebdc46464709" /><Relationship Type="http://schemas.openxmlformats.org/officeDocument/2006/relationships/image" Target="/ppt/media/image.jpeg" Id="Re74c60fca98649a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6503b9d58ef4d8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0936b2249ac495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3c0ebdc4646470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74c60fca98649a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e619e85056f4cad" /><Relationship Type="http://schemas.openxmlformats.org/officeDocument/2006/relationships/slideLayout" Target="/ppt/slideLayouts/slideLayout1.xml" Id="R0cbb83ec51cb4f95" /><Relationship Type="http://schemas.openxmlformats.org/officeDocument/2006/relationships/slideLayout" Target="/ppt/slideLayouts/slideLayout2.xml" Id="R53ce320f23454e5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cbb83ec51cb4f95"/>
    <p:sldLayoutId xmlns:r="http://schemas.openxmlformats.org/officeDocument/2006/relationships" id="2147483650" r:id="R53ce320f23454e5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52c3e2fd9f4dba" /><Relationship Type="http://schemas.openxmlformats.org/officeDocument/2006/relationships/notesSlide" Target="/ppt/notesSlides/notesSlide1.xml" Id="R3393fba2ba13462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5a249859674fb6" /><Relationship Type="http://schemas.openxmlformats.org/officeDocument/2006/relationships/notesSlide" Target="/ppt/notesSlides/notesSlide2.xml" Id="Rff8883b01f9f491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443472cefa4964" /><Relationship Type="http://schemas.openxmlformats.org/officeDocument/2006/relationships/notesSlide" Target="/ppt/notesSlides/notesSlide3.xml" Id="R9b772d68330b438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5e26edc5b945d5" /><Relationship Type="http://schemas.openxmlformats.org/officeDocument/2006/relationships/notesSlide" Target="/ppt/notesSlides/notesSlide4.xml" Id="R5ea2c92c559544e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746e3a74284dd4" /><Relationship Type="http://schemas.openxmlformats.org/officeDocument/2006/relationships/notesSlide" Target="/ppt/notesSlides/notesSlide5.xml" Id="R19b818354b4446e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63e230002a4b69" /><Relationship Type="http://schemas.openxmlformats.org/officeDocument/2006/relationships/notesSlide" Target="/ppt/notesSlides/notesSlide6.xml" Id="Rceb20a69eb1a491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5555c0f07d41db" /><Relationship Type="http://schemas.openxmlformats.org/officeDocument/2006/relationships/notesSlide" Target="/ppt/notesSlides/notesSlide7.xml" Id="Rb6bac41917c8491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035d5d9d5c46ee" /><Relationship Type="http://schemas.openxmlformats.org/officeDocument/2006/relationships/notesSlide" Target="/ppt/notesSlides/notesSlide8.xml" Id="R92028c381871425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d7ab10e9cb4829" /><Relationship Type="http://schemas.openxmlformats.org/officeDocument/2006/relationships/notesSlide" Target="/ppt/notesSlides/notesSlide9.xml" Id="Rc873e604773e460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bf498283b54a1b" /><Relationship Type="http://schemas.openxmlformats.org/officeDocument/2006/relationships/notesSlide" Target="/ppt/notesSlides/notesSlide10.xml" Id="R21573712b9c74a2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fea054e2794b78" /><Relationship Type="http://schemas.openxmlformats.org/officeDocument/2006/relationships/notesSlide" Target="/ppt/notesSlides/notesSlide11.xml" Id="Rfb15d188d5fe461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63d20a637745c1" /><Relationship Type="http://schemas.openxmlformats.org/officeDocument/2006/relationships/notesSlide" Target="/ppt/notesSlides/notesSlide12.xml" Id="Reae5aa94fdbb409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44d430bf2745c4" /><Relationship Type="http://schemas.openxmlformats.org/officeDocument/2006/relationships/notesSlide" Target="/ppt/notesSlides/notesSlide13.xml" Id="R6eb4953836094cf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6f0be59db84bec" /><Relationship Type="http://schemas.openxmlformats.org/officeDocument/2006/relationships/notesSlide" Target="/ppt/notesSlides/notesSlide14.xml" Id="Rf7b99038cc4e4a5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80760703274ff8" /><Relationship Type="http://schemas.openxmlformats.org/officeDocument/2006/relationships/notesSlide" Target="/ppt/notesSlides/notesSlide15.xml" Id="Rcf2d8aabf5c243b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196317e07d4ca1" /><Relationship Type="http://schemas.openxmlformats.org/officeDocument/2006/relationships/notesSlide" Target="/ppt/notesSlides/notesSlide16.xml" Id="Rf13c78d2a2a6474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a80885f22c49cb" /><Relationship Type="http://schemas.openxmlformats.org/officeDocument/2006/relationships/notesSlide" Target="/ppt/notesSlides/notesSlide17.xml" Id="Ra5ef2982e599421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7a8541383249dd" /><Relationship Type="http://schemas.openxmlformats.org/officeDocument/2006/relationships/notesSlide" Target="/ppt/notesSlides/notesSlide18.xml" Id="R732a2d9bad8d40d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61463d0d714a80" /><Relationship Type="http://schemas.openxmlformats.org/officeDocument/2006/relationships/notesSlide" Target="/ppt/notesSlides/notesSlide19.xml" Id="R07c225e53d7242dd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62177368d84768" /><Relationship Type="http://schemas.openxmlformats.org/officeDocument/2006/relationships/notesSlide" Target="/ppt/notesSlides/notesSlide20.xml" Id="R7b323e5c2d724f0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詩篇第51章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51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51:1  |  Psalms 51:1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大衛與拔示巴同室以後，先知拿單來見他；他作這詩，交與伶長。 神啊，求你按你的慈愛憐恤我！ 按你豐盛的慈悲塗抹我的過犯！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of David, when Nathan the prophet came unto him, after he had gone in to Bath-sheba. Have mercy upon me, O God, according to thy lovingkindness: according unto the multitude of thy tender mercies blot out my transgressions.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51:2  |  Psalms 51:2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求你將我的罪孽洗除淨盡， 並潔除我的罪！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Wash me throughly from mine iniquity, and cleanse me from my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51:3  |  Psalms 51:3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因為，我知道我的過犯； 我的罪常在我面前。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acknowledge my transgressions: and my sin is ever before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51:4  |  Psalms 51:4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我向你犯罪，惟獨得罪了你； 在你眼前行了這惡， 以致你責備我的時候顯為公義， 判斷我的時候顯為清正。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Against thee, thee only, have I sinned, and done this evil in thy sight: that thou mightest be justified when thou speakest, and be clear when thou judgest.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51:5  |  Psalms 51:5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我是在罪孽裏生的， 在我母親懷胎的時候就有了罪。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 was shapen in iniquity; and in sin did my mother conceive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51:6  |  Psalms 51:6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你所喜愛的是內裏誠實； 你在我隱密處，必使我得智慧。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thou desirest truth in the inward parts: and in the hidden part thou shalt make me to know wisdom.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51:7  |  Psalms 51:7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求你用牛膝草潔淨我，我就乾淨； 求你洗滌我，我就比雪更白。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Purge me with hyssop, and I shall be clean: wash me, and I shall be whiter than snow.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51:8  |  Psalms 51:8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求你使我得聽歡喜快樂[的聲音]， 使你所壓傷的骨頭可以踴躍。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Make me to hear joy and gladness; that the bones which thou hast broken may rejoice.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51:9  |  Psalms 51:9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求你掩面不看我的罪， 塗抹我一切的罪孽。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Hide thy face from my sins, and blot out all mine iniquities.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51:10  |  Psalms 51:10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神啊，求你為我造清潔的心， 使我裏面重新有正直的靈。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Create in me a clean heart, O God; and renew a right spirit within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51:11  |  Psalms 51:11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不要丟棄我，使我離開你的面； 不要從我收回你的聖靈。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Cast me not away from thy presence; and take not thy holy spirit from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51:12  |  Psalms 51:12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求你使我仍得救恩之樂， 賜我樂意的靈扶持我，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Restore unto me the joy of thy salvation; and uphold me with thy free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51:13  |  Psalms 51:13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我就把你的道指教有過犯的人， 罪人必歸順你。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will I teach transgressors thy ways; and sinners shall be converted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51:14  |  Psalms 51:14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神啊，你是拯救我的神； 求你救我脫離流人血的罪！ 我的舌頭就高聲歌唱你的公義。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Deliver me from bloodguiltiness, O God, thou God of my salvation: and my tongue shall sing aloud of thy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51:15  |  Psalms 51:15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主啊，求你使我嘴唇張開， 我的口便傳揚讚美你的話！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Lord, open thou my lips; and my mouth shall shew forth thy praise.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51:16  |  Psalms 51:16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你本不喜愛祭物，若喜愛，我就獻上； 燔祭，你也不喜悅。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desirest not sacrifice; else would I give it: thou delightest not in burnt offering.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51:17  |  Psalms 51:17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[神所要]的祭就是憂傷的靈； 神啊，憂傷痛悔的心，你必不輕看。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sacrifices of God are a broken spirit: a broken and a contrite heart, O God, thou wilt not despise.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51:18  |  Psalms 51:18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求你隨你的美意善待錫安， 建造耶路撒冷的城牆。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good in thy good pleasure unto Zion: build thou the walls of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51:19  |  Psalms 51:19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那時，你必喜愛公義的祭 和燔祭並全牲的燔祭； 那時，人必將公牛獻在你壇上。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shalt thou be pleased with the sacrifices of righteousness, with burnt offering and whole burnt offering: then shall they offer bullocks upon thine altar.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2026-08-26T10:30:13.2280000Z</dcterms:created>
  <dcterms:modified xsi:type="dcterms:W3CDTF">2026-08-26T10:30:13.2280000Z</dcterms:modified>
</coreProperties>
</file>