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8bfa56c46b745b0" /><Relationship Type="http://schemas.openxmlformats.org/officeDocument/2006/relationships/extended-properties" Target="/docProps/app.xml" Id="Rb81b59c5b96d44c4" /><Relationship Type="http://schemas.openxmlformats.org/officeDocument/2006/relationships/officeDocument" Target="/ppt/presentation.xml" Id="Recd480fdcb68472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544a43d612c4e24"/>
  </p:sldMasterIdLst>
  <p:notesMasterIdLst>
    <p:notesMasterId xmlns:r="http://schemas.openxmlformats.org/officeDocument/2006/relationships" r:id="R3ed91470056b48c1"/>
  </p:notesMasterIdLst>
  <p:sldIdLst>
    <p:sldId xmlns:r="http://schemas.openxmlformats.org/officeDocument/2006/relationships" id="256" r:id="Rd55937e68ed641af"/>
    <p:sldId xmlns:r="http://schemas.openxmlformats.org/officeDocument/2006/relationships" id="257" r:id="Rc344d2b153f04d4d"/>
    <p:sldId xmlns:r="http://schemas.openxmlformats.org/officeDocument/2006/relationships" id="258" r:id="R409fafd973cc4f23"/>
    <p:sldId xmlns:r="http://schemas.openxmlformats.org/officeDocument/2006/relationships" id="259" r:id="Rbb299068879d498f"/>
    <p:sldId xmlns:r="http://schemas.openxmlformats.org/officeDocument/2006/relationships" id="260" r:id="R6052b831b3264727"/>
    <p:sldId xmlns:r="http://schemas.openxmlformats.org/officeDocument/2006/relationships" id="261" r:id="R5e4e55dceaff4cf8"/>
    <p:sldId xmlns:r="http://schemas.openxmlformats.org/officeDocument/2006/relationships" id="262" r:id="R1c32ccdfcaa743a3"/>
    <p:sldId xmlns:r="http://schemas.openxmlformats.org/officeDocument/2006/relationships" id="263" r:id="R4be5b4fd91124661"/>
    <p:sldId xmlns:r="http://schemas.openxmlformats.org/officeDocument/2006/relationships" id="264" r:id="Re95c00687b2e4458"/>
    <p:sldId xmlns:r="http://schemas.openxmlformats.org/officeDocument/2006/relationships" id="265" r:id="R605dece4e53547b3"/>
    <p:sldId xmlns:r="http://schemas.openxmlformats.org/officeDocument/2006/relationships" id="266" r:id="R776971ce82564da1"/>
    <p:sldId xmlns:r="http://schemas.openxmlformats.org/officeDocument/2006/relationships" id="267" r:id="R21d5df1e8e1c454c"/>
    <p:sldId xmlns:r="http://schemas.openxmlformats.org/officeDocument/2006/relationships" id="268" r:id="R8246437724f84a08"/>
    <p:sldId xmlns:r="http://schemas.openxmlformats.org/officeDocument/2006/relationships" id="269" r:id="R276b8b83decb427e"/>
    <p:sldId xmlns:r="http://schemas.openxmlformats.org/officeDocument/2006/relationships" id="270" r:id="R577d3feffad7454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9bff296e4a84448" /><Relationship Type="http://schemas.openxmlformats.org/officeDocument/2006/relationships/slideMaster" Target="/ppt/slideMasters/slideMaster1.xml" Id="R4544a43d612c4e24" /><Relationship Type="http://schemas.openxmlformats.org/officeDocument/2006/relationships/notesMaster" Target="/ppt/notesMasters/notesMaster1.xml" Id="R3ed91470056b48c1" /><Relationship Type="http://schemas.openxmlformats.org/officeDocument/2006/relationships/presProps" Target="/ppt/presProps.xml" Id="Rf7ff47d0d7c744b3" /><Relationship Type="http://schemas.openxmlformats.org/officeDocument/2006/relationships/tableStyles" Target="/ppt/tableStyles.xml" Id="R09118f87c048403e" /><Relationship Type="http://schemas.openxmlformats.org/officeDocument/2006/relationships/slide" Target="/ppt/slides/slide1.xml" Id="Rd55937e68ed641af" /><Relationship Type="http://schemas.openxmlformats.org/officeDocument/2006/relationships/slide" Target="/ppt/slides/slide2.xml" Id="Rc344d2b153f04d4d" /><Relationship Type="http://schemas.openxmlformats.org/officeDocument/2006/relationships/slide" Target="/ppt/slides/slide3.xml" Id="R409fafd973cc4f23" /><Relationship Type="http://schemas.openxmlformats.org/officeDocument/2006/relationships/slide" Target="/ppt/slides/slide4.xml" Id="Rbb299068879d498f" /><Relationship Type="http://schemas.openxmlformats.org/officeDocument/2006/relationships/slide" Target="/ppt/slides/slide5.xml" Id="R6052b831b3264727" /><Relationship Type="http://schemas.openxmlformats.org/officeDocument/2006/relationships/slide" Target="/ppt/slides/slide6.xml" Id="R5e4e55dceaff4cf8" /><Relationship Type="http://schemas.openxmlformats.org/officeDocument/2006/relationships/slide" Target="/ppt/slides/slide7.xml" Id="R1c32ccdfcaa743a3" /><Relationship Type="http://schemas.openxmlformats.org/officeDocument/2006/relationships/slide" Target="/ppt/slides/slide8.xml" Id="R4be5b4fd91124661" /><Relationship Type="http://schemas.openxmlformats.org/officeDocument/2006/relationships/slide" Target="/ppt/slides/slide9.xml" Id="Re95c00687b2e4458" /><Relationship Type="http://schemas.openxmlformats.org/officeDocument/2006/relationships/slide" Target="/ppt/slides/slide10.xml" Id="R605dece4e53547b3" /><Relationship Type="http://schemas.openxmlformats.org/officeDocument/2006/relationships/slide" Target="/ppt/slides/slide11.xml" Id="R776971ce82564da1" /><Relationship Type="http://schemas.openxmlformats.org/officeDocument/2006/relationships/slide" Target="/ppt/slides/slide12.xml" Id="R21d5df1e8e1c454c" /><Relationship Type="http://schemas.openxmlformats.org/officeDocument/2006/relationships/slide" Target="/ppt/slides/slide13.xml" Id="R8246437724f84a08" /><Relationship Type="http://schemas.openxmlformats.org/officeDocument/2006/relationships/slide" Target="/ppt/slides/slide14.xml" Id="R276b8b83decb427e" /><Relationship Type="http://schemas.openxmlformats.org/officeDocument/2006/relationships/slide" Target="/ppt/slides/slide15.xml" Id="R577d3feffad7454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72d7392417b47d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7c88d3928a64864" /><Relationship Type="http://schemas.openxmlformats.org/officeDocument/2006/relationships/notesMaster" Target="/ppt/notesMasters/notesMaster1.xml" Id="R27589be7f978407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835baf7a09d496b" /><Relationship Type="http://schemas.openxmlformats.org/officeDocument/2006/relationships/notesMaster" Target="/ppt/notesMasters/notesMaster1.xml" Id="Ra8421c7fa5c7468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0538c18ba5d4793" /><Relationship Type="http://schemas.openxmlformats.org/officeDocument/2006/relationships/notesMaster" Target="/ppt/notesMasters/notesMaster1.xml" Id="Re4857f8161c2404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ead0e48c6924b41" /><Relationship Type="http://schemas.openxmlformats.org/officeDocument/2006/relationships/notesMaster" Target="/ppt/notesMasters/notesMaster1.xml" Id="Rd77a9a979290466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b79047fba6d4000" /><Relationship Type="http://schemas.openxmlformats.org/officeDocument/2006/relationships/notesMaster" Target="/ppt/notesMasters/notesMaster1.xml" Id="Rcec6fb9273fc4a9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ad315ca62e14508" /><Relationship Type="http://schemas.openxmlformats.org/officeDocument/2006/relationships/notesMaster" Target="/ppt/notesMasters/notesMaster1.xml" Id="R0051cda37c59441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c99c798c69e4caa" /><Relationship Type="http://schemas.openxmlformats.org/officeDocument/2006/relationships/notesMaster" Target="/ppt/notesMasters/notesMaster1.xml" Id="R409ad5be8937456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b3a2936e5494c3b" /><Relationship Type="http://schemas.openxmlformats.org/officeDocument/2006/relationships/notesMaster" Target="/ppt/notesMasters/notesMaster1.xml" Id="Rd3c80254fc4d4f2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25f2771594d4fb4" /><Relationship Type="http://schemas.openxmlformats.org/officeDocument/2006/relationships/notesMaster" Target="/ppt/notesMasters/notesMaster1.xml" Id="Rffdc9b444e4d41f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69af3fe610345f9" /><Relationship Type="http://schemas.openxmlformats.org/officeDocument/2006/relationships/notesMaster" Target="/ppt/notesMasters/notesMaster1.xml" Id="Re6b905bc782c487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0b0a845f97d47bc" /><Relationship Type="http://schemas.openxmlformats.org/officeDocument/2006/relationships/notesMaster" Target="/ppt/notesMasters/notesMaster1.xml" Id="R5c7f68d3778b405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9018ddaa2044fa1" /><Relationship Type="http://schemas.openxmlformats.org/officeDocument/2006/relationships/notesMaster" Target="/ppt/notesMasters/notesMaster1.xml" Id="R9f705ef2a11242d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6712775eee14edc" /><Relationship Type="http://schemas.openxmlformats.org/officeDocument/2006/relationships/notesMaster" Target="/ppt/notesMasters/notesMaster1.xml" Id="R4f045c8ceaf44dc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b84343f7b534e64" /><Relationship Type="http://schemas.openxmlformats.org/officeDocument/2006/relationships/notesMaster" Target="/ppt/notesMasters/notesMaster1.xml" Id="Rb1f87e87612c45a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9c946af454940de" /><Relationship Type="http://schemas.openxmlformats.org/officeDocument/2006/relationships/notesMaster" Target="/ppt/notesMasters/notesMaster1.xml" Id="Rff75c373f32e448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ff00ed870bf4117" /><Relationship Type="http://schemas.openxmlformats.org/officeDocument/2006/relationships/image" Target="/ppt/media/image.png" Id="R01a35856c6164180" /><Relationship Type="http://schemas.openxmlformats.org/officeDocument/2006/relationships/image" Target="/ppt/media/image2.png" Id="R28faaa5291eb4167" /><Relationship Type="http://schemas.openxmlformats.org/officeDocument/2006/relationships/image" Target="/ppt/media/image.jpeg" Id="Rb1a838eec4fd415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1bc60a482634f3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1a35856c616418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8faaa5291eb416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a838eec4fd415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8b1baa827704ba6" /><Relationship Type="http://schemas.openxmlformats.org/officeDocument/2006/relationships/slideLayout" Target="/ppt/slideLayouts/slideLayout1.xml" Id="R8e3c6be3cb11436e" /><Relationship Type="http://schemas.openxmlformats.org/officeDocument/2006/relationships/slideLayout" Target="/ppt/slideLayouts/slideLayout2.xml" Id="R82bdaf44b69a44f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e3c6be3cb11436e"/>
    <p:sldLayoutId xmlns:r="http://schemas.openxmlformats.org/officeDocument/2006/relationships" id="2147483650" r:id="R82bdaf44b69a44f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d66a80280d433d" /><Relationship Type="http://schemas.openxmlformats.org/officeDocument/2006/relationships/notesSlide" Target="/ppt/notesSlides/notesSlide1.xml" Id="Ra550d57b9a5e416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ac7f79c7d34e67" /><Relationship Type="http://schemas.openxmlformats.org/officeDocument/2006/relationships/notesSlide" Target="/ppt/notesSlides/notesSlide2.xml" Id="R8faaf35e36d945f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bb106e76234e1b" /><Relationship Type="http://schemas.openxmlformats.org/officeDocument/2006/relationships/notesSlide" Target="/ppt/notesSlides/notesSlide3.xml" Id="Rdcd71b9a75ef4e6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f99dea52c04b20" /><Relationship Type="http://schemas.openxmlformats.org/officeDocument/2006/relationships/notesSlide" Target="/ppt/notesSlides/notesSlide4.xml" Id="R52809c60451f49c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9cbd8c68b94df3" /><Relationship Type="http://schemas.openxmlformats.org/officeDocument/2006/relationships/notesSlide" Target="/ppt/notesSlides/notesSlide5.xml" Id="R8ce961b85c5f4f0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29704820b1487c" /><Relationship Type="http://schemas.openxmlformats.org/officeDocument/2006/relationships/notesSlide" Target="/ppt/notesSlides/notesSlide6.xml" Id="Rb74a534b1d4d441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b1cc2a1abf4c21" /><Relationship Type="http://schemas.openxmlformats.org/officeDocument/2006/relationships/notesSlide" Target="/ppt/notesSlides/notesSlide7.xml" Id="R6308603f276d460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7734bb6efb487f" /><Relationship Type="http://schemas.openxmlformats.org/officeDocument/2006/relationships/notesSlide" Target="/ppt/notesSlides/notesSlide8.xml" Id="Rca5cb0b4d3364c4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f21b12bf614acf" /><Relationship Type="http://schemas.openxmlformats.org/officeDocument/2006/relationships/notesSlide" Target="/ppt/notesSlides/notesSlide9.xml" Id="Re0b2076314d043f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9a58586a7442c4" /><Relationship Type="http://schemas.openxmlformats.org/officeDocument/2006/relationships/notesSlide" Target="/ppt/notesSlides/notesSlide10.xml" Id="R270c5f9adc96496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b2f91575a8487b" /><Relationship Type="http://schemas.openxmlformats.org/officeDocument/2006/relationships/notesSlide" Target="/ppt/notesSlides/notesSlide11.xml" Id="Rb4200c1eaaa7403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e9950dd87e4bb2" /><Relationship Type="http://schemas.openxmlformats.org/officeDocument/2006/relationships/notesSlide" Target="/ppt/notesSlides/notesSlide12.xml" Id="Rd5aac27958514a6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3f79f8495447e9" /><Relationship Type="http://schemas.openxmlformats.org/officeDocument/2006/relationships/notesSlide" Target="/ppt/notesSlides/notesSlide13.xml" Id="Raeae3267a95c4b8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202cb3f5f94773" /><Relationship Type="http://schemas.openxmlformats.org/officeDocument/2006/relationships/notesSlide" Target="/ppt/notesSlides/notesSlide14.xml" Id="R0a0f0d91d3e641d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06e9189fe44611" /><Relationship Type="http://schemas.openxmlformats.org/officeDocument/2006/relationships/notesSlide" Target="/ppt/notesSlides/notesSlide15.xml" Id="R5ee4738f9874414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約伯記第26章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26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26:1  |  Job 26:1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Job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26:2  |  Job 26:2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無能的人蒙你何等的幫助！ 膀臂無力的人蒙你何等的拯救！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hast thou helped him that is without power? how savest thou the arm that hath no strength?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26:3  |  Job 26:3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無智慧的人蒙你何等的指教！ 你向他多顯大知識！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hast thou counselled him that hath no wisdom? and how hast thou plentifully declared the thing as it is?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26:4  |  Job 26:4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你向誰發出言語來？ 誰的靈從你而出？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whom hast thou uttered words? and whose spirit came from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26:5  |  Job 26:5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在大水和水族以下的陰魂戰兢。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Dead things are formed from under the waters, and the inhabitants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26:6  |  Job 26:6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在神面前，陰間顯露； 滅亡也不得遮掩。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Hell is naked before him, and destruction hath no covering.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26:7  |  Job 26:7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神將北極鋪在空中， 將大地懸在虛空；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stretcheth out the north over the empty place, and hangeth the earth upon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26:8  |  Job 26:8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將水包在密雲中， 雲卻不破裂；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bindeth up the waters in his thick clouds; and the cloud is not rent under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26:9  |  Job 26:9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遮蔽他的寶座， 將雲鋪在其上；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holdeth back the face of his throne, and spreadeth his cloud upon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26:10  |  Job 26:10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在水面的周圍劃出界限， 直到光明黑暗的交界。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compassed the waters with bounds, until the day and night come to an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26:11  |  Job 26:11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天的柱子因他的斥責震動驚奇。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pillars of heaven tremble and are astonished at his reproof.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26:12  |  Job 26:12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他以能力攪動大海； 他藉知識打傷拉哈伯，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divideth the sea with his power, and by his understanding he smiteth through the proud.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26:13  |  Job 26:13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藉他的靈使天有妝飾； 他的手刺殺快蛇。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his spirit he hath garnished the heavens; his hand hath formed the crooked serpent.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26:14  |  Job 26:14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看哪，這不過是神工作的些微； 我們所聽於他的是何等細微的聲音！ 他大能的雷聲誰能明透呢？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these are parts of his ways: but how little a portion is heard of him? but the thunder of his power who can understand?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2026-08-26T10:27:38.9960000Z</dcterms:created>
  <dcterms:modified xsi:type="dcterms:W3CDTF">2026-08-26T10:27:38.9960000Z</dcterms:modified>
</coreProperties>
</file>