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253cc4044104f20" /><Relationship Type="http://schemas.openxmlformats.org/officeDocument/2006/relationships/extended-properties" Target="/docProps/app.xml" Id="R2f84dbaacadc4ca5" /><Relationship Type="http://schemas.openxmlformats.org/officeDocument/2006/relationships/officeDocument" Target="/ppt/presentation.xml" Id="R165d82973c8648c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dfb70af29d4401b"/>
  </p:sldMasterIdLst>
  <p:notesMasterIdLst>
    <p:notesMasterId xmlns:r="http://schemas.openxmlformats.org/officeDocument/2006/relationships" r:id="Rf1771bca2c134861"/>
  </p:notesMasterIdLst>
  <p:sldIdLst>
    <p:sldId xmlns:r="http://schemas.openxmlformats.org/officeDocument/2006/relationships" id="256" r:id="R100bed6039a147fb"/>
    <p:sldId xmlns:r="http://schemas.openxmlformats.org/officeDocument/2006/relationships" id="257" r:id="R65523a6d2c5a4220"/>
    <p:sldId xmlns:r="http://schemas.openxmlformats.org/officeDocument/2006/relationships" id="258" r:id="R06ba9d987f6142fe"/>
    <p:sldId xmlns:r="http://schemas.openxmlformats.org/officeDocument/2006/relationships" id="259" r:id="R6cbb0308e77f49ee"/>
    <p:sldId xmlns:r="http://schemas.openxmlformats.org/officeDocument/2006/relationships" id="260" r:id="R87bd944de92449c1"/>
    <p:sldId xmlns:r="http://schemas.openxmlformats.org/officeDocument/2006/relationships" id="261" r:id="R117692ee39f44171"/>
    <p:sldId xmlns:r="http://schemas.openxmlformats.org/officeDocument/2006/relationships" id="262" r:id="Rf3b598a2d07c4949"/>
    <p:sldId xmlns:r="http://schemas.openxmlformats.org/officeDocument/2006/relationships" id="263" r:id="R88c76c8667554ac5"/>
    <p:sldId xmlns:r="http://schemas.openxmlformats.org/officeDocument/2006/relationships" id="264" r:id="R95d42d67dfe8453d"/>
    <p:sldId xmlns:r="http://schemas.openxmlformats.org/officeDocument/2006/relationships" id="265" r:id="R61f8d3541a0a4db8"/>
    <p:sldId xmlns:r="http://schemas.openxmlformats.org/officeDocument/2006/relationships" id="266" r:id="Rf0660247d8604245"/>
    <p:sldId xmlns:r="http://schemas.openxmlformats.org/officeDocument/2006/relationships" id="267" r:id="Ra8e40258c9764ff4"/>
    <p:sldId xmlns:r="http://schemas.openxmlformats.org/officeDocument/2006/relationships" id="268" r:id="Rf8bad5fc723f4523"/>
    <p:sldId xmlns:r="http://schemas.openxmlformats.org/officeDocument/2006/relationships" id="269" r:id="R71bbaa87778341c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71cf1f8aeb448c1" /><Relationship Type="http://schemas.openxmlformats.org/officeDocument/2006/relationships/slideMaster" Target="/ppt/slideMasters/slideMaster1.xml" Id="Rddfb70af29d4401b" /><Relationship Type="http://schemas.openxmlformats.org/officeDocument/2006/relationships/notesMaster" Target="/ppt/notesMasters/notesMaster1.xml" Id="Rf1771bca2c134861" /><Relationship Type="http://schemas.openxmlformats.org/officeDocument/2006/relationships/presProps" Target="/ppt/presProps.xml" Id="R79d3918d9cfb4f30" /><Relationship Type="http://schemas.openxmlformats.org/officeDocument/2006/relationships/tableStyles" Target="/ppt/tableStyles.xml" Id="R51dda3630e5b44d8" /><Relationship Type="http://schemas.openxmlformats.org/officeDocument/2006/relationships/slide" Target="/ppt/slides/slide1.xml" Id="R100bed6039a147fb" /><Relationship Type="http://schemas.openxmlformats.org/officeDocument/2006/relationships/slide" Target="/ppt/slides/slide2.xml" Id="R65523a6d2c5a4220" /><Relationship Type="http://schemas.openxmlformats.org/officeDocument/2006/relationships/slide" Target="/ppt/slides/slide3.xml" Id="R06ba9d987f6142fe" /><Relationship Type="http://schemas.openxmlformats.org/officeDocument/2006/relationships/slide" Target="/ppt/slides/slide4.xml" Id="R6cbb0308e77f49ee" /><Relationship Type="http://schemas.openxmlformats.org/officeDocument/2006/relationships/slide" Target="/ppt/slides/slide5.xml" Id="R87bd944de92449c1" /><Relationship Type="http://schemas.openxmlformats.org/officeDocument/2006/relationships/slide" Target="/ppt/slides/slide6.xml" Id="R117692ee39f44171" /><Relationship Type="http://schemas.openxmlformats.org/officeDocument/2006/relationships/slide" Target="/ppt/slides/slide7.xml" Id="Rf3b598a2d07c4949" /><Relationship Type="http://schemas.openxmlformats.org/officeDocument/2006/relationships/slide" Target="/ppt/slides/slide8.xml" Id="R88c76c8667554ac5" /><Relationship Type="http://schemas.openxmlformats.org/officeDocument/2006/relationships/slide" Target="/ppt/slides/slide9.xml" Id="R95d42d67dfe8453d" /><Relationship Type="http://schemas.openxmlformats.org/officeDocument/2006/relationships/slide" Target="/ppt/slides/slide10.xml" Id="R61f8d3541a0a4db8" /><Relationship Type="http://schemas.openxmlformats.org/officeDocument/2006/relationships/slide" Target="/ppt/slides/slide11.xml" Id="Rf0660247d8604245" /><Relationship Type="http://schemas.openxmlformats.org/officeDocument/2006/relationships/slide" Target="/ppt/slides/slide12.xml" Id="Ra8e40258c9764ff4" /><Relationship Type="http://schemas.openxmlformats.org/officeDocument/2006/relationships/slide" Target="/ppt/slides/slide13.xml" Id="Rf8bad5fc723f4523" /><Relationship Type="http://schemas.openxmlformats.org/officeDocument/2006/relationships/slide" Target="/ppt/slides/slide14.xml" Id="R71bbaa87778341c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4ce973a6b72437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52b5f40b19340f8" /><Relationship Type="http://schemas.openxmlformats.org/officeDocument/2006/relationships/notesMaster" Target="/ppt/notesMasters/notesMaster1.xml" Id="Rb4e4e5bdab36453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330faa2ff4648f3" /><Relationship Type="http://schemas.openxmlformats.org/officeDocument/2006/relationships/notesMaster" Target="/ppt/notesMasters/notesMaster1.xml" Id="R5b0e4251c795487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92ae2ed94ad46a6" /><Relationship Type="http://schemas.openxmlformats.org/officeDocument/2006/relationships/notesMaster" Target="/ppt/notesMasters/notesMaster1.xml" Id="R2475653163174e3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95532bf76be4c25" /><Relationship Type="http://schemas.openxmlformats.org/officeDocument/2006/relationships/notesMaster" Target="/ppt/notesMasters/notesMaster1.xml" Id="R9709f80987dd4a5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7e9cd1ae6c348dc" /><Relationship Type="http://schemas.openxmlformats.org/officeDocument/2006/relationships/notesMaster" Target="/ppt/notesMasters/notesMaster1.xml" Id="Rf723e783f503429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e270bfc38f741e5" /><Relationship Type="http://schemas.openxmlformats.org/officeDocument/2006/relationships/notesMaster" Target="/ppt/notesMasters/notesMaster1.xml" Id="R4adfdf84e063477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3f1958f804d4998" /><Relationship Type="http://schemas.openxmlformats.org/officeDocument/2006/relationships/notesMaster" Target="/ppt/notesMasters/notesMaster1.xml" Id="R254f370b2269471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4af2fe825b24913" /><Relationship Type="http://schemas.openxmlformats.org/officeDocument/2006/relationships/notesMaster" Target="/ppt/notesMasters/notesMaster1.xml" Id="R443cfc92effc4da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37f9beac972496c" /><Relationship Type="http://schemas.openxmlformats.org/officeDocument/2006/relationships/notesMaster" Target="/ppt/notesMasters/notesMaster1.xml" Id="Re0731abcdc1a4a9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3e91d07c14f4d97" /><Relationship Type="http://schemas.openxmlformats.org/officeDocument/2006/relationships/notesMaster" Target="/ppt/notesMasters/notesMaster1.xml" Id="R1090686653ae42c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e4f33d153024afa" /><Relationship Type="http://schemas.openxmlformats.org/officeDocument/2006/relationships/notesMaster" Target="/ppt/notesMasters/notesMaster1.xml" Id="R0a9a21cc5a83426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980283dd4104b8f" /><Relationship Type="http://schemas.openxmlformats.org/officeDocument/2006/relationships/notesMaster" Target="/ppt/notesMasters/notesMaster1.xml" Id="Rfd79b5db53c3422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6a9283e00444b57" /><Relationship Type="http://schemas.openxmlformats.org/officeDocument/2006/relationships/notesMaster" Target="/ppt/notesMasters/notesMaster1.xml" Id="Rf2450335acd5418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989a68233194da8" /><Relationship Type="http://schemas.openxmlformats.org/officeDocument/2006/relationships/notesMaster" Target="/ppt/notesMasters/notesMaster1.xml" Id="Rb195e28dad614f1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b140e07dede4316" /><Relationship Type="http://schemas.openxmlformats.org/officeDocument/2006/relationships/image" Target="/ppt/media/image.png" Id="Rfabc0883e5ab4576" /><Relationship Type="http://schemas.openxmlformats.org/officeDocument/2006/relationships/image" Target="/ppt/media/image2.png" Id="Rb166f7339bcb49e0" /><Relationship Type="http://schemas.openxmlformats.org/officeDocument/2006/relationships/image" Target="/ppt/media/image.jpeg" Id="R4d36578a7a974b4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65a404c9820489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abc0883e5ab457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166f7339bcb49e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36578a7a974b4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ada208758414dc2" /><Relationship Type="http://schemas.openxmlformats.org/officeDocument/2006/relationships/slideLayout" Target="/ppt/slideLayouts/slideLayout1.xml" Id="Ra9db7db38d5d4007" /><Relationship Type="http://schemas.openxmlformats.org/officeDocument/2006/relationships/slideLayout" Target="/ppt/slideLayouts/slideLayout2.xml" Id="R4a0b52b5046a4b5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9db7db38d5d4007"/>
    <p:sldLayoutId xmlns:r="http://schemas.openxmlformats.org/officeDocument/2006/relationships" id="2147483650" r:id="R4a0b52b5046a4b5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3cd469a8b7493a" /><Relationship Type="http://schemas.openxmlformats.org/officeDocument/2006/relationships/notesSlide" Target="/ppt/notesSlides/notesSlide1.xml" Id="R6462fea4a3b0475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4ac195025242f3" /><Relationship Type="http://schemas.openxmlformats.org/officeDocument/2006/relationships/notesSlide" Target="/ppt/notesSlides/notesSlide2.xml" Id="Rdc9df36371ef450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74ad0d2ed84376" /><Relationship Type="http://schemas.openxmlformats.org/officeDocument/2006/relationships/notesSlide" Target="/ppt/notesSlides/notesSlide3.xml" Id="Rc5393dad10e246e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932c14309b4d74" /><Relationship Type="http://schemas.openxmlformats.org/officeDocument/2006/relationships/notesSlide" Target="/ppt/notesSlides/notesSlide4.xml" Id="R83df6e60937b451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4eca71a84a4b4e" /><Relationship Type="http://schemas.openxmlformats.org/officeDocument/2006/relationships/notesSlide" Target="/ppt/notesSlides/notesSlide5.xml" Id="R63b01da923da46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b27316631f4092" /><Relationship Type="http://schemas.openxmlformats.org/officeDocument/2006/relationships/notesSlide" Target="/ppt/notesSlides/notesSlide6.xml" Id="Ra65e2621ef6f481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e5ae8779ab466b" /><Relationship Type="http://schemas.openxmlformats.org/officeDocument/2006/relationships/notesSlide" Target="/ppt/notesSlides/notesSlide7.xml" Id="R6ec3cceb017d49e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33850fbca94f4c" /><Relationship Type="http://schemas.openxmlformats.org/officeDocument/2006/relationships/notesSlide" Target="/ppt/notesSlides/notesSlide8.xml" Id="R69908d75fca1424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a70cc3f7454ba3" /><Relationship Type="http://schemas.openxmlformats.org/officeDocument/2006/relationships/notesSlide" Target="/ppt/notesSlides/notesSlide9.xml" Id="R595c1c24457b436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0ecb120f6c42cf" /><Relationship Type="http://schemas.openxmlformats.org/officeDocument/2006/relationships/notesSlide" Target="/ppt/notesSlides/notesSlide10.xml" Id="R09b46de6fdf64b9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a10d5de1704788" /><Relationship Type="http://schemas.openxmlformats.org/officeDocument/2006/relationships/notesSlide" Target="/ppt/notesSlides/notesSlide11.xml" Id="R6ac6a9cc945f41b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50a5cbb10e4941" /><Relationship Type="http://schemas.openxmlformats.org/officeDocument/2006/relationships/notesSlide" Target="/ppt/notesSlides/notesSlide12.xml" Id="Rec27096843de489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7d5682525b46cb" /><Relationship Type="http://schemas.openxmlformats.org/officeDocument/2006/relationships/notesSlide" Target="/ppt/notesSlides/notesSlide13.xml" Id="R9bc810f382e04b2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8f926769914678" /><Relationship Type="http://schemas.openxmlformats.org/officeDocument/2006/relationships/notesSlide" Target="/ppt/notesSlides/notesSlide14.xml" Id="Rc00894a47dac469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85:1  |  Psalms 85:1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可拉後裔的詩，交與伶長。 耶和華啊，你已經向你的地施恩， 救回被擄的雅各。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for the sons of Korah. LORD, thou hast been favourable unto thy land: thou hast brought back the captivity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85:2  |  Psalms 85:2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你赦免了你百姓的罪孽， 遮蓋了他們一切的過犯。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forgiven the iniquity of thy people, thou hast covered all their sin.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85:3  |  Psalms 85:3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你收轉了所發的忿怒 和你猛烈的怒氣。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taken away all thy wrath: thou hast turned thyself from the fierceness of thine anger.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85:4  |  Psalms 85:4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拯救我們的神啊，求你使我們回轉， 叫你的惱恨向我們止息。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us, O God of our salvation, and cause thine anger toward us to cease.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85:5  |  Psalms 85:5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你要向我們發怒到永遠嗎？ 你要將你的怒氣延留到萬代嗎？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be angry with us for ever? wilt thou draw out thine anger to all generations?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85:6  |  Psalms 85:6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你不再將我們救活， 使你的百姓靠你歡喜嗎？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not revive us again: that thy people may rejoice in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85:7  |  Psalms 85:7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耶和華啊，求你使我們得見你的慈愛， 又將你的救恩賜給我們。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Shew us thy mercy, O LORD, and grant us thy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85:8  |  Psalms 85:8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我要聽神－耶和華所說的話； 因為他必應許將平安賜給他的百姓－他的聖民； 他們卻不可再轉去妄行。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hear what God the LORD will speak: for he will speak peace unto his people, and to his saints: but let them not turn again to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85:9  |  Psalms 85:9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他的救恩誠然與敬畏他的人相近， 叫榮耀住在我們的地上。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his salvation is nigh them that fear him; that glory may dwell in our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85:10  |  Psalms 85:10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慈愛和誠實彼此相遇； 公義和平安彼此相親。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Mercy and truth are met together; righteousness and peace have kissed each 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85:11  |  Psalms 85:11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誠實從地而生； 公義從天而現。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Truth shall spring out of the earth; and righteousness shall look down from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85:12  |  Psalms 85:12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耶和華必將好處賜給[我們]； 我們的地也要[多]出土產。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 LORD shall give that which is good; and our land shall yield her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85:13  |  Psalms 85:13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公義要行在他面前， 叫他的腳蹤成為[可走的]路。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Righteousness shall go before him; and shall set us in the way of his steps.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2026-08-26T10:31:28.8120000Z</dcterms:created>
  <dcterms:modified xsi:type="dcterms:W3CDTF">2026-08-26T10:31:28.8120000Z</dcterms:modified>
</coreProperties>
</file>