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795d852528c47cc" /><Relationship Type="http://schemas.openxmlformats.org/officeDocument/2006/relationships/extended-properties" Target="/docProps/app.xml" Id="Rea02888ae1604560" /><Relationship Type="http://schemas.openxmlformats.org/officeDocument/2006/relationships/officeDocument" Target="/ppt/presentation.xml" Id="Rb45e8dbed20b442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9763c6ca8db4808"/>
  </p:sldMasterIdLst>
  <p:notesMasterIdLst>
    <p:notesMasterId xmlns:r="http://schemas.openxmlformats.org/officeDocument/2006/relationships" r:id="R36408a2d91aa47d4"/>
  </p:notesMasterIdLst>
  <p:sldIdLst>
    <p:sldId xmlns:r="http://schemas.openxmlformats.org/officeDocument/2006/relationships" id="256" r:id="R32a665555cff43b7"/>
    <p:sldId xmlns:r="http://schemas.openxmlformats.org/officeDocument/2006/relationships" id="257" r:id="R9a29757a6ee1462a"/>
    <p:sldId xmlns:r="http://schemas.openxmlformats.org/officeDocument/2006/relationships" id="258" r:id="R4e9194cff00f464d"/>
    <p:sldId xmlns:r="http://schemas.openxmlformats.org/officeDocument/2006/relationships" id="259" r:id="R67bb07d3a5e64a51"/>
    <p:sldId xmlns:r="http://schemas.openxmlformats.org/officeDocument/2006/relationships" id="260" r:id="R5d6315ae19b84eac"/>
    <p:sldId xmlns:r="http://schemas.openxmlformats.org/officeDocument/2006/relationships" id="261" r:id="R4fe2b3c678b042b1"/>
    <p:sldId xmlns:r="http://schemas.openxmlformats.org/officeDocument/2006/relationships" id="262" r:id="R9468ba87ae5c4ac6"/>
    <p:sldId xmlns:r="http://schemas.openxmlformats.org/officeDocument/2006/relationships" id="263" r:id="Rf89234acc64540c1"/>
    <p:sldId xmlns:r="http://schemas.openxmlformats.org/officeDocument/2006/relationships" id="264" r:id="Rd2f3b0e9a00e4892"/>
    <p:sldId xmlns:r="http://schemas.openxmlformats.org/officeDocument/2006/relationships" id="265" r:id="R7ae10b1e05344ab9"/>
    <p:sldId xmlns:r="http://schemas.openxmlformats.org/officeDocument/2006/relationships" id="266" r:id="R221a821bd0624e49"/>
    <p:sldId xmlns:r="http://schemas.openxmlformats.org/officeDocument/2006/relationships" id="267" r:id="Rd6b6fda671ac4916"/>
    <p:sldId xmlns:r="http://schemas.openxmlformats.org/officeDocument/2006/relationships" id="268" r:id="Rcab206a2239c4042"/>
    <p:sldId xmlns:r="http://schemas.openxmlformats.org/officeDocument/2006/relationships" id="269" r:id="R31360dfa82b54cd6"/>
    <p:sldId xmlns:r="http://schemas.openxmlformats.org/officeDocument/2006/relationships" id="270" r:id="Re66549349c984353"/>
    <p:sldId xmlns:r="http://schemas.openxmlformats.org/officeDocument/2006/relationships" id="271" r:id="R92481d8e3b484d8c"/>
    <p:sldId xmlns:r="http://schemas.openxmlformats.org/officeDocument/2006/relationships" id="272" r:id="R35fb9673a3ca443e"/>
    <p:sldId xmlns:r="http://schemas.openxmlformats.org/officeDocument/2006/relationships" id="273" r:id="Rb97434011a504c22"/>
    <p:sldId xmlns:r="http://schemas.openxmlformats.org/officeDocument/2006/relationships" id="274" r:id="Ra663c25a08c34f86"/>
    <p:sldId xmlns:r="http://schemas.openxmlformats.org/officeDocument/2006/relationships" id="275" r:id="R9222e6c33f4f464e"/>
    <p:sldId xmlns:r="http://schemas.openxmlformats.org/officeDocument/2006/relationships" id="276" r:id="Rc1d148fa07c14709"/>
    <p:sldId xmlns:r="http://schemas.openxmlformats.org/officeDocument/2006/relationships" id="277" r:id="Reec70a957ef0491f"/>
    <p:sldId xmlns:r="http://schemas.openxmlformats.org/officeDocument/2006/relationships" id="278" r:id="R7fe2c37149384f89"/>
    <p:sldId xmlns:r="http://schemas.openxmlformats.org/officeDocument/2006/relationships" id="279" r:id="R58adcb4fc1ed47d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908a7a549b64fc8" /><Relationship Type="http://schemas.openxmlformats.org/officeDocument/2006/relationships/slideMaster" Target="/ppt/slideMasters/slideMaster1.xml" Id="Ra9763c6ca8db4808" /><Relationship Type="http://schemas.openxmlformats.org/officeDocument/2006/relationships/notesMaster" Target="/ppt/notesMasters/notesMaster1.xml" Id="R36408a2d91aa47d4" /><Relationship Type="http://schemas.openxmlformats.org/officeDocument/2006/relationships/presProps" Target="/ppt/presProps.xml" Id="R7d714c3cf4d34ea4" /><Relationship Type="http://schemas.openxmlformats.org/officeDocument/2006/relationships/tableStyles" Target="/ppt/tableStyles.xml" Id="R37e58395d82f473b" /><Relationship Type="http://schemas.openxmlformats.org/officeDocument/2006/relationships/slide" Target="/ppt/slides/slide1.xml" Id="R32a665555cff43b7" /><Relationship Type="http://schemas.openxmlformats.org/officeDocument/2006/relationships/slide" Target="/ppt/slides/slide2.xml" Id="R9a29757a6ee1462a" /><Relationship Type="http://schemas.openxmlformats.org/officeDocument/2006/relationships/slide" Target="/ppt/slides/slide3.xml" Id="R4e9194cff00f464d" /><Relationship Type="http://schemas.openxmlformats.org/officeDocument/2006/relationships/slide" Target="/ppt/slides/slide4.xml" Id="R67bb07d3a5e64a51" /><Relationship Type="http://schemas.openxmlformats.org/officeDocument/2006/relationships/slide" Target="/ppt/slides/slide5.xml" Id="R5d6315ae19b84eac" /><Relationship Type="http://schemas.openxmlformats.org/officeDocument/2006/relationships/slide" Target="/ppt/slides/slide6.xml" Id="R4fe2b3c678b042b1" /><Relationship Type="http://schemas.openxmlformats.org/officeDocument/2006/relationships/slide" Target="/ppt/slides/slide7.xml" Id="R9468ba87ae5c4ac6" /><Relationship Type="http://schemas.openxmlformats.org/officeDocument/2006/relationships/slide" Target="/ppt/slides/slide8.xml" Id="Rf89234acc64540c1" /><Relationship Type="http://schemas.openxmlformats.org/officeDocument/2006/relationships/slide" Target="/ppt/slides/slide9.xml" Id="Rd2f3b0e9a00e4892" /><Relationship Type="http://schemas.openxmlformats.org/officeDocument/2006/relationships/slide" Target="/ppt/slides/slide10.xml" Id="R7ae10b1e05344ab9" /><Relationship Type="http://schemas.openxmlformats.org/officeDocument/2006/relationships/slide" Target="/ppt/slides/slide11.xml" Id="R221a821bd0624e49" /><Relationship Type="http://schemas.openxmlformats.org/officeDocument/2006/relationships/slide" Target="/ppt/slides/slide12.xml" Id="Rd6b6fda671ac4916" /><Relationship Type="http://schemas.openxmlformats.org/officeDocument/2006/relationships/slide" Target="/ppt/slides/slide13.xml" Id="Rcab206a2239c4042" /><Relationship Type="http://schemas.openxmlformats.org/officeDocument/2006/relationships/slide" Target="/ppt/slides/slide14.xml" Id="R31360dfa82b54cd6" /><Relationship Type="http://schemas.openxmlformats.org/officeDocument/2006/relationships/slide" Target="/ppt/slides/slide15.xml" Id="Re66549349c984353" /><Relationship Type="http://schemas.openxmlformats.org/officeDocument/2006/relationships/slide" Target="/ppt/slides/slide16.xml" Id="R92481d8e3b484d8c" /><Relationship Type="http://schemas.openxmlformats.org/officeDocument/2006/relationships/slide" Target="/ppt/slides/slide17.xml" Id="R35fb9673a3ca443e" /><Relationship Type="http://schemas.openxmlformats.org/officeDocument/2006/relationships/slide" Target="/ppt/slides/slide18.xml" Id="Rb97434011a504c22" /><Relationship Type="http://schemas.openxmlformats.org/officeDocument/2006/relationships/slide" Target="/ppt/slides/slide19.xml" Id="Ra663c25a08c34f86" /><Relationship Type="http://schemas.openxmlformats.org/officeDocument/2006/relationships/slide" Target="/ppt/slides/slide20.xml" Id="R9222e6c33f4f464e" /><Relationship Type="http://schemas.openxmlformats.org/officeDocument/2006/relationships/slide" Target="/ppt/slides/slide21.xml" Id="Rc1d148fa07c14709" /><Relationship Type="http://schemas.openxmlformats.org/officeDocument/2006/relationships/slide" Target="/ppt/slides/slide22.xml" Id="Reec70a957ef0491f" /><Relationship Type="http://schemas.openxmlformats.org/officeDocument/2006/relationships/slide" Target="/ppt/slides/slide23.xml" Id="R7fe2c37149384f89" /><Relationship Type="http://schemas.openxmlformats.org/officeDocument/2006/relationships/slide" Target="/ppt/slides/slide24.xml" Id="R58adcb4fc1ed47d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c5308963ce7463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4310b1f5d864ee7" /><Relationship Type="http://schemas.openxmlformats.org/officeDocument/2006/relationships/notesMaster" Target="/ppt/notesMasters/notesMaster1.xml" Id="R305a62e1f164475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c8b13d9f13f4234" /><Relationship Type="http://schemas.openxmlformats.org/officeDocument/2006/relationships/notesMaster" Target="/ppt/notesMasters/notesMaster1.xml" Id="R95a1c87af45b4e0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c8c4b8ac17a4606" /><Relationship Type="http://schemas.openxmlformats.org/officeDocument/2006/relationships/notesMaster" Target="/ppt/notesMasters/notesMaster1.xml" Id="R4995615e0e754db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173b3aa2ee44a67" /><Relationship Type="http://schemas.openxmlformats.org/officeDocument/2006/relationships/notesMaster" Target="/ppt/notesMasters/notesMaster1.xml" Id="R7b4fd6ab23d94e0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45b328a92e14a4e" /><Relationship Type="http://schemas.openxmlformats.org/officeDocument/2006/relationships/notesMaster" Target="/ppt/notesMasters/notesMaster1.xml" Id="Rc0a592ddb2ee4fc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ca1c794a01044ec" /><Relationship Type="http://schemas.openxmlformats.org/officeDocument/2006/relationships/notesMaster" Target="/ppt/notesMasters/notesMaster1.xml" Id="R3f3a4dfdf4be4be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02ff7cbcdc645c6" /><Relationship Type="http://schemas.openxmlformats.org/officeDocument/2006/relationships/notesMaster" Target="/ppt/notesMasters/notesMaster1.xml" Id="R786486cc39624d3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421e93a40cf4282" /><Relationship Type="http://schemas.openxmlformats.org/officeDocument/2006/relationships/notesMaster" Target="/ppt/notesMasters/notesMaster1.xml" Id="R99c1062f7e024c8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0d146bc0bef49f8" /><Relationship Type="http://schemas.openxmlformats.org/officeDocument/2006/relationships/notesMaster" Target="/ppt/notesMasters/notesMaster1.xml" Id="R78a5b908490f428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a63224319124c81" /><Relationship Type="http://schemas.openxmlformats.org/officeDocument/2006/relationships/notesMaster" Target="/ppt/notesMasters/notesMaster1.xml" Id="R4c10afbfa144422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74b3c68ebfd414c" /><Relationship Type="http://schemas.openxmlformats.org/officeDocument/2006/relationships/notesMaster" Target="/ppt/notesMasters/notesMaster1.xml" Id="R6409cfd5b6f5450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b1c84392e014dba" /><Relationship Type="http://schemas.openxmlformats.org/officeDocument/2006/relationships/notesMaster" Target="/ppt/notesMasters/notesMaster1.xml" Id="Rd76bd3494d4d4c3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86387f130d5466f" /><Relationship Type="http://schemas.openxmlformats.org/officeDocument/2006/relationships/notesMaster" Target="/ppt/notesMasters/notesMaster1.xml" Id="Rb66d2de1b19f4f8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b6aced5839149d1" /><Relationship Type="http://schemas.openxmlformats.org/officeDocument/2006/relationships/notesMaster" Target="/ppt/notesMasters/notesMaster1.xml" Id="R5387fa76a9ed438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bec0f1dd6c1454d" /><Relationship Type="http://schemas.openxmlformats.org/officeDocument/2006/relationships/notesMaster" Target="/ppt/notesMasters/notesMaster1.xml" Id="R60e6a259dad34a8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88d89a28e744c43" /><Relationship Type="http://schemas.openxmlformats.org/officeDocument/2006/relationships/notesMaster" Target="/ppt/notesMasters/notesMaster1.xml" Id="R370aefe0c7f84fd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ec590c0a4d84604" /><Relationship Type="http://schemas.openxmlformats.org/officeDocument/2006/relationships/notesMaster" Target="/ppt/notesMasters/notesMaster1.xml" Id="R34fecbc8c3c7408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638efe694434333" /><Relationship Type="http://schemas.openxmlformats.org/officeDocument/2006/relationships/notesMaster" Target="/ppt/notesMasters/notesMaster1.xml" Id="R250ffdf0df4d44b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1cf2be03a0942fc" /><Relationship Type="http://schemas.openxmlformats.org/officeDocument/2006/relationships/notesMaster" Target="/ppt/notesMasters/notesMaster1.xml" Id="R83fc2aaf7bff4bd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1cfea10f4b64594" /><Relationship Type="http://schemas.openxmlformats.org/officeDocument/2006/relationships/notesMaster" Target="/ppt/notesMasters/notesMaster1.xml" Id="Rda6bbaa5b35546c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7d23134a9d74665" /><Relationship Type="http://schemas.openxmlformats.org/officeDocument/2006/relationships/notesMaster" Target="/ppt/notesMasters/notesMaster1.xml" Id="R6edbc4ab48f741f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230f6b50bed4591" /><Relationship Type="http://schemas.openxmlformats.org/officeDocument/2006/relationships/notesMaster" Target="/ppt/notesMasters/notesMaster1.xml" Id="R1c3cc45a27d945fd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a504dcb26014d39" /><Relationship Type="http://schemas.openxmlformats.org/officeDocument/2006/relationships/notesMaster" Target="/ppt/notesMasters/notesMaster1.xml" Id="R55df9b82f1dd4ba5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b5e059b2d7074950" /><Relationship Type="http://schemas.openxmlformats.org/officeDocument/2006/relationships/notesMaster" Target="/ppt/notesMasters/notesMaster1.xml" Id="Rd25392ae8d5142c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0cc1ad76da646e4" /><Relationship Type="http://schemas.openxmlformats.org/officeDocument/2006/relationships/image" Target="/ppt/media/image.png" Id="R884fb0dd9c844cf7" /><Relationship Type="http://schemas.openxmlformats.org/officeDocument/2006/relationships/image" Target="/ppt/media/image2.png" Id="R97e29de5c737497d" /><Relationship Type="http://schemas.openxmlformats.org/officeDocument/2006/relationships/image" Target="/ppt/media/image.jpeg" Id="R3cf62264558d4a9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55ebec8cfa74db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84fb0dd9c844cf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7e29de5c737497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cf62264558d4a9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e3d6f6e558f41c3" /><Relationship Type="http://schemas.openxmlformats.org/officeDocument/2006/relationships/slideLayout" Target="/ppt/slideLayouts/slideLayout1.xml" Id="Rc26568b820394533" /><Relationship Type="http://schemas.openxmlformats.org/officeDocument/2006/relationships/slideLayout" Target="/ppt/slideLayouts/slideLayout2.xml" Id="R9fe704aeb89a403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26568b820394533"/>
    <p:sldLayoutId xmlns:r="http://schemas.openxmlformats.org/officeDocument/2006/relationships" id="2147483650" r:id="R9fe704aeb89a403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4e71f5d34d4bbb" /><Relationship Type="http://schemas.openxmlformats.org/officeDocument/2006/relationships/notesSlide" Target="/ppt/notesSlides/notesSlide1.xml" Id="R66afd4aa2c3f4a0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f3a1d5722746b8" /><Relationship Type="http://schemas.openxmlformats.org/officeDocument/2006/relationships/notesSlide" Target="/ppt/notesSlides/notesSlide2.xml" Id="R9e21255af212433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9f881198bf4e0c" /><Relationship Type="http://schemas.openxmlformats.org/officeDocument/2006/relationships/notesSlide" Target="/ppt/notesSlides/notesSlide3.xml" Id="R770da1d20b2d4ea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7b0206a6224d50" /><Relationship Type="http://schemas.openxmlformats.org/officeDocument/2006/relationships/notesSlide" Target="/ppt/notesSlides/notesSlide4.xml" Id="Rcdac9c31108a448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fd714fb9ca4bd5" /><Relationship Type="http://schemas.openxmlformats.org/officeDocument/2006/relationships/notesSlide" Target="/ppt/notesSlides/notesSlide5.xml" Id="Rc090a88123f9430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235cb380e3476c" /><Relationship Type="http://schemas.openxmlformats.org/officeDocument/2006/relationships/notesSlide" Target="/ppt/notesSlides/notesSlide6.xml" Id="R0c027594187e4f1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d25a5cc6ff4b81" /><Relationship Type="http://schemas.openxmlformats.org/officeDocument/2006/relationships/notesSlide" Target="/ppt/notesSlides/notesSlide7.xml" Id="Ra783149bca0243b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df26261e7b49bf" /><Relationship Type="http://schemas.openxmlformats.org/officeDocument/2006/relationships/notesSlide" Target="/ppt/notesSlides/notesSlide8.xml" Id="R9f2a36c258fb448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d70a64ad8f420a" /><Relationship Type="http://schemas.openxmlformats.org/officeDocument/2006/relationships/notesSlide" Target="/ppt/notesSlides/notesSlide9.xml" Id="R9eb8811db2d44f8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bf0da669be445d" /><Relationship Type="http://schemas.openxmlformats.org/officeDocument/2006/relationships/notesSlide" Target="/ppt/notesSlides/notesSlide10.xml" Id="Rdab3a5cd4ba1400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34baad094845ec" /><Relationship Type="http://schemas.openxmlformats.org/officeDocument/2006/relationships/notesSlide" Target="/ppt/notesSlides/notesSlide11.xml" Id="Rf5b2e5a1d39e4ff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6e0eb9170948fb" /><Relationship Type="http://schemas.openxmlformats.org/officeDocument/2006/relationships/notesSlide" Target="/ppt/notesSlides/notesSlide12.xml" Id="R454b6d4435f54b0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33985bf31a4770" /><Relationship Type="http://schemas.openxmlformats.org/officeDocument/2006/relationships/notesSlide" Target="/ppt/notesSlides/notesSlide13.xml" Id="Rfea3bdf1aa864d1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bc3802947644ae" /><Relationship Type="http://schemas.openxmlformats.org/officeDocument/2006/relationships/notesSlide" Target="/ppt/notesSlides/notesSlide14.xml" Id="R7a26c3d7dc1b46d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20c2b49a1f4e69" /><Relationship Type="http://schemas.openxmlformats.org/officeDocument/2006/relationships/notesSlide" Target="/ppt/notesSlides/notesSlide15.xml" Id="Rdeec80f259a84bf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ab8c2a242b4b05" /><Relationship Type="http://schemas.openxmlformats.org/officeDocument/2006/relationships/notesSlide" Target="/ppt/notesSlides/notesSlide16.xml" Id="Ra5c1f25156f748b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4a76a160a94479" /><Relationship Type="http://schemas.openxmlformats.org/officeDocument/2006/relationships/notesSlide" Target="/ppt/notesSlides/notesSlide17.xml" Id="Rcbed66b7efac43e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8453bdbe4d4b3d" /><Relationship Type="http://schemas.openxmlformats.org/officeDocument/2006/relationships/notesSlide" Target="/ppt/notesSlides/notesSlide18.xml" Id="Re9cde67e7ca8483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7c67281fee4ac7" /><Relationship Type="http://schemas.openxmlformats.org/officeDocument/2006/relationships/notesSlide" Target="/ppt/notesSlides/notesSlide19.xml" Id="Ra2f50373ba954e1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2896fff3154791" /><Relationship Type="http://schemas.openxmlformats.org/officeDocument/2006/relationships/notesSlide" Target="/ppt/notesSlides/notesSlide20.xml" Id="Rcde336e166b94f2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8d892fdea4472f" /><Relationship Type="http://schemas.openxmlformats.org/officeDocument/2006/relationships/notesSlide" Target="/ppt/notesSlides/notesSlide21.xml" Id="R223e1e2edac4436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5e2e1a60e742fc" /><Relationship Type="http://schemas.openxmlformats.org/officeDocument/2006/relationships/notesSlide" Target="/ppt/notesSlides/notesSlide22.xml" Id="R2d8a3518eaa54de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deee2f22c54c5f" /><Relationship Type="http://schemas.openxmlformats.org/officeDocument/2006/relationships/notesSlide" Target="/ppt/notesSlides/notesSlide23.xml" Id="R19df4ba5a313434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13ea7230804d88" /><Relationship Type="http://schemas.openxmlformats.org/officeDocument/2006/relationships/notesSlide" Target="/ppt/notesSlides/notesSlide24.xml" Id="Rd57fface145e47b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  |  Psalms 94:1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耶和華啊，你是伸冤的神； 伸冤的神啊，求你發出光來！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 God, to whom vengeance belongeth; O God, to whom vengeance belongeth, shew thyself.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94:2  |  Psalms 94:2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審判世界的主啊，求你挺身而立， 使驕傲人受應得的報應！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Lift up thyself, thou judge of the earth: render a reward to the proud.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94:3  |  Psalms 94:3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耶和華啊，惡人誇勝要到幾時呢？ 要到幾時呢？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how long shall the wicked, how long shall the wicked triumph?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94:4  |  Psalms 94:4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他們絮絮叨叨說傲慢的話； 一切作孽的人都自己誇張。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 shall they utter and speak hard things? and all the workers of iniquity boast themselves?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94:5  |  Psalms 94:5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耶和華啊，他們強壓你的百姓， 苦害你的產業。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break in pieces thy people, O LORD, and afflict thine heritage.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94:6  |  Psalms 94:6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他們殺死寡婦和寄居的， 又殺害孤兒。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slay the widow and the stranger, and murder the fatherless.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94:7  |  Psalms 94:7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他們說：耶和華必不看見； 雅各的神必不思念。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they say, The LORD shall not see, neither shall the God of Jacob regard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94:8  |  Psalms 94:8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你們民間的畜類人當思想； 你們愚頑人到幾時才有智慧呢？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Understand, ye brutish among the people: and ye fools, when will ye be wise?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94:9  |  Psalms 94:9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造耳朵的，難道自己不聽見嗎？ 造眼睛的，難道自己不看見嗎？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planted the ear, shall he not hear? he that formed the eye, shall he not see?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94:10  |  Psalms 94:10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管教列邦的，就是叫人得知識的， 難道自己不懲治人嗎？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chastiseth the heathen, shall not he correct? he that teacheth man knowledge, shall not he know?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94:11  |  Psalms 94:11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耶和華知道人的意念是虛妄的。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knoweth the thoughts of man, that they are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94:12  |  Psalms 94:12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耶和華啊，你所管教、 用律法所教訓的人是有福的！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is the man whom thou chastenest, O LORD, and teachest him out of thy law;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94:13  |  Psalms 94:13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你使他在遭難的日子得享平安； 惟有惡人陷在所挖的坑中。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thou mayest give him rest from the days of adversity, until the pit be digged for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94:14  |  Psalms 94:14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因為耶和華必不丟棄他的百姓， 也不離棄他的產業。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will not cast off his people, neither will he forsake his inheritance.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94:15  |  Psalms 94:15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審判要轉向公義； 心裏正直的，必都隨從。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judgment shall return unto righteousness: and all the upright in heart shall follow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94:16  |  Psalms 94:16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誰肯為我起來攻擊作惡的？ 誰肯為我站起抵擋作孽的？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will rise up for me against the evildoers? or who will stand up for me against the workers of iniquity?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94:17  |  Psalms 94:17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若不是耶和華幫助我， 我就住在寂靜之中了。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Unless the LORD had been my help, my soul had almost dwelt in silence.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94:18  |  Psalms 94:18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我正說我失了腳， 耶和華啊，那時你的慈愛扶助我。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said, My foot slippeth; thy mercy, O LORD, held me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94:19  |  Psalms 94:19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我心裏多憂多疑， 你安慰我，就使我歡樂。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multitude of my thoughts within me thy comforts delight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94:20  |  Psalms 94:20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那藉着律例架弄殘害、 在位上行奸惡的，豈能與你相交嗎？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the throne of iniquity have fellowship with thee, which frameth mischief by a law?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94:21  |  Psalms 94:21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他們大家聚集攻擊義人， 將無辜的人定為死罪。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gather themselves together against the soul of the righteous, and condemn the innocent blood.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94:22  |  Psalms 94:22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但耶和華向來作了我的高臺； 我的神作了我投靠的磐石。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LORD is my defence; and my God is the rock of my refuge.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94:23  |  Psalms 94:23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他叫他們的罪孽歸到他們身上。 他們正在行惡之中，他要剪除他們； 耶和華－我們的神要把他們剪除。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bring upon them their own iniquity, and shall cut them off in their own wickedness; yea, the LORD our God shall cut them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2026-08-26T10:31:50.6970000Z</dcterms:created>
  <dcterms:modified xsi:type="dcterms:W3CDTF">2026-08-26T10:31:50.6970000Z</dcterms:modified>
</coreProperties>
</file>