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7b6f989f3a544011" /><Relationship Type="http://schemas.openxmlformats.org/officeDocument/2006/relationships/extended-properties" Target="/docProps/app.xml" Id="R0a973c91b0c74204" /><Relationship Type="http://schemas.openxmlformats.org/officeDocument/2006/relationships/officeDocument" Target="/ppt/presentation.xml" Id="Reded88f39de74358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84d5f20f802142b2"/>
  </p:sldMasterIdLst>
  <p:notesMasterIdLst>
    <p:notesMasterId xmlns:r="http://schemas.openxmlformats.org/officeDocument/2006/relationships" r:id="R30a782ff98854448"/>
  </p:notesMasterIdLst>
  <p:sldIdLst>
    <p:sldId xmlns:r="http://schemas.openxmlformats.org/officeDocument/2006/relationships" id="256" r:id="Re69e778be3004ac3"/>
    <p:sldId xmlns:r="http://schemas.openxmlformats.org/officeDocument/2006/relationships" id="257" r:id="Raf274991e8de4f81"/>
    <p:sldId xmlns:r="http://schemas.openxmlformats.org/officeDocument/2006/relationships" id="258" r:id="Raf854902d632465d"/>
    <p:sldId xmlns:r="http://schemas.openxmlformats.org/officeDocument/2006/relationships" id="259" r:id="R17c17175757c431d"/>
    <p:sldId xmlns:r="http://schemas.openxmlformats.org/officeDocument/2006/relationships" id="260" r:id="R42433a7d03e04371"/>
    <p:sldId xmlns:r="http://schemas.openxmlformats.org/officeDocument/2006/relationships" id="261" r:id="R22dde280a3cc4c93"/>
    <p:sldId xmlns:r="http://schemas.openxmlformats.org/officeDocument/2006/relationships" id="262" r:id="R8a26d2f4b1bd46d9"/>
    <p:sldId xmlns:r="http://schemas.openxmlformats.org/officeDocument/2006/relationships" id="263" r:id="R4564cd2d0e9345f9"/>
    <p:sldId xmlns:r="http://schemas.openxmlformats.org/officeDocument/2006/relationships" id="264" r:id="R9ca9440f58bf494c"/>
    <p:sldId xmlns:r="http://schemas.openxmlformats.org/officeDocument/2006/relationships" id="265" r:id="R0c17cff3607d47a6"/>
    <p:sldId xmlns:r="http://schemas.openxmlformats.org/officeDocument/2006/relationships" id="266" r:id="Rc9a69adfde724130"/>
    <p:sldId xmlns:r="http://schemas.openxmlformats.org/officeDocument/2006/relationships" id="267" r:id="R359a71e38e1340d9"/>
    <p:sldId xmlns:r="http://schemas.openxmlformats.org/officeDocument/2006/relationships" id="268" r:id="Red8324eb27544caa"/>
    <p:sldId xmlns:r="http://schemas.openxmlformats.org/officeDocument/2006/relationships" id="269" r:id="R42e3a54033d945f4"/>
    <p:sldId xmlns:r="http://schemas.openxmlformats.org/officeDocument/2006/relationships" id="270" r:id="Rdefffa70b4ea4a52"/>
    <p:sldId xmlns:r="http://schemas.openxmlformats.org/officeDocument/2006/relationships" id="271" r:id="R3aa802d871754c74"/>
    <p:sldId xmlns:r="http://schemas.openxmlformats.org/officeDocument/2006/relationships" id="272" r:id="Re01a1594435743eb"/>
    <p:sldId xmlns:r="http://schemas.openxmlformats.org/officeDocument/2006/relationships" id="273" r:id="R5c8cffb914ca4d34"/>
    <p:sldId xmlns:r="http://schemas.openxmlformats.org/officeDocument/2006/relationships" id="274" r:id="R4f72fd9504994cef"/>
    <p:sldId xmlns:r="http://schemas.openxmlformats.org/officeDocument/2006/relationships" id="275" r:id="Rd8fb1255cdfa468e"/>
    <p:sldId xmlns:r="http://schemas.openxmlformats.org/officeDocument/2006/relationships" id="276" r:id="R1ad93d96aa9d4713"/>
    <p:sldId xmlns:r="http://schemas.openxmlformats.org/officeDocument/2006/relationships" id="277" r:id="R892a4704b9e840f5"/>
    <p:sldId xmlns:r="http://schemas.openxmlformats.org/officeDocument/2006/relationships" id="278" r:id="R2ac8c29b746e4cb4"/>
    <p:sldId xmlns:r="http://schemas.openxmlformats.org/officeDocument/2006/relationships" id="279" r:id="Ra2b08c0f86e440d9"/>
    <p:sldId xmlns:r="http://schemas.openxmlformats.org/officeDocument/2006/relationships" id="280" r:id="R4afb893f1d3b47a1"/>
    <p:sldId xmlns:r="http://schemas.openxmlformats.org/officeDocument/2006/relationships" id="281" r:id="R8b1759a83ef34d05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da52feb90bd14cc1" /><Relationship Type="http://schemas.openxmlformats.org/officeDocument/2006/relationships/slideMaster" Target="/ppt/slideMasters/slideMaster1.xml" Id="R84d5f20f802142b2" /><Relationship Type="http://schemas.openxmlformats.org/officeDocument/2006/relationships/notesMaster" Target="/ppt/notesMasters/notesMaster1.xml" Id="R30a782ff98854448" /><Relationship Type="http://schemas.openxmlformats.org/officeDocument/2006/relationships/presProps" Target="/ppt/presProps.xml" Id="R2b544918c8b24d0d" /><Relationship Type="http://schemas.openxmlformats.org/officeDocument/2006/relationships/tableStyles" Target="/ppt/tableStyles.xml" Id="R7928d474449c4ae3" /><Relationship Type="http://schemas.openxmlformats.org/officeDocument/2006/relationships/slide" Target="/ppt/slides/slide1.xml" Id="Re69e778be3004ac3" /><Relationship Type="http://schemas.openxmlformats.org/officeDocument/2006/relationships/slide" Target="/ppt/slides/slide2.xml" Id="Raf274991e8de4f81" /><Relationship Type="http://schemas.openxmlformats.org/officeDocument/2006/relationships/slide" Target="/ppt/slides/slide3.xml" Id="Raf854902d632465d" /><Relationship Type="http://schemas.openxmlformats.org/officeDocument/2006/relationships/slide" Target="/ppt/slides/slide4.xml" Id="R17c17175757c431d" /><Relationship Type="http://schemas.openxmlformats.org/officeDocument/2006/relationships/slide" Target="/ppt/slides/slide5.xml" Id="R42433a7d03e04371" /><Relationship Type="http://schemas.openxmlformats.org/officeDocument/2006/relationships/slide" Target="/ppt/slides/slide6.xml" Id="R22dde280a3cc4c93" /><Relationship Type="http://schemas.openxmlformats.org/officeDocument/2006/relationships/slide" Target="/ppt/slides/slide7.xml" Id="R8a26d2f4b1bd46d9" /><Relationship Type="http://schemas.openxmlformats.org/officeDocument/2006/relationships/slide" Target="/ppt/slides/slide8.xml" Id="R4564cd2d0e9345f9" /><Relationship Type="http://schemas.openxmlformats.org/officeDocument/2006/relationships/slide" Target="/ppt/slides/slide9.xml" Id="R9ca9440f58bf494c" /><Relationship Type="http://schemas.openxmlformats.org/officeDocument/2006/relationships/slide" Target="/ppt/slides/slide10.xml" Id="R0c17cff3607d47a6" /><Relationship Type="http://schemas.openxmlformats.org/officeDocument/2006/relationships/slide" Target="/ppt/slides/slide11.xml" Id="Rc9a69adfde724130" /><Relationship Type="http://schemas.openxmlformats.org/officeDocument/2006/relationships/slide" Target="/ppt/slides/slide12.xml" Id="R359a71e38e1340d9" /><Relationship Type="http://schemas.openxmlformats.org/officeDocument/2006/relationships/slide" Target="/ppt/slides/slide13.xml" Id="Red8324eb27544caa" /><Relationship Type="http://schemas.openxmlformats.org/officeDocument/2006/relationships/slide" Target="/ppt/slides/slide14.xml" Id="R42e3a54033d945f4" /><Relationship Type="http://schemas.openxmlformats.org/officeDocument/2006/relationships/slide" Target="/ppt/slides/slide15.xml" Id="Rdefffa70b4ea4a52" /><Relationship Type="http://schemas.openxmlformats.org/officeDocument/2006/relationships/slide" Target="/ppt/slides/slide16.xml" Id="R3aa802d871754c74" /><Relationship Type="http://schemas.openxmlformats.org/officeDocument/2006/relationships/slide" Target="/ppt/slides/slide17.xml" Id="Re01a1594435743eb" /><Relationship Type="http://schemas.openxmlformats.org/officeDocument/2006/relationships/slide" Target="/ppt/slides/slide18.xml" Id="R5c8cffb914ca4d34" /><Relationship Type="http://schemas.openxmlformats.org/officeDocument/2006/relationships/slide" Target="/ppt/slides/slide19.xml" Id="R4f72fd9504994cef" /><Relationship Type="http://schemas.openxmlformats.org/officeDocument/2006/relationships/slide" Target="/ppt/slides/slide20.xml" Id="Rd8fb1255cdfa468e" /><Relationship Type="http://schemas.openxmlformats.org/officeDocument/2006/relationships/slide" Target="/ppt/slides/slide21.xml" Id="R1ad93d96aa9d4713" /><Relationship Type="http://schemas.openxmlformats.org/officeDocument/2006/relationships/slide" Target="/ppt/slides/slide22.xml" Id="R892a4704b9e840f5" /><Relationship Type="http://schemas.openxmlformats.org/officeDocument/2006/relationships/slide" Target="/ppt/slides/slide23.xml" Id="R2ac8c29b746e4cb4" /><Relationship Type="http://schemas.openxmlformats.org/officeDocument/2006/relationships/slide" Target="/ppt/slides/slide24.xml" Id="Ra2b08c0f86e440d9" /><Relationship Type="http://schemas.openxmlformats.org/officeDocument/2006/relationships/slide" Target="/ppt/slides/slide25.xml" Id="R4afb893f1d3b47a1" /><Relationship Type="http://schemas.openxmlformats.org/officeDocument/2006/relationships/slide" Target="/ppt/slides/slide26.xml" Id="R8b1759a83ef34d05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41bed3bda571447a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0ba5e11854384b4f" /><Relationship Type="http://schemas.openxmlformats.org/officeDocument/2006/relationships/notesMaster" Target="/ppt/notesMasters/notesMaster1.xml" Id="R59f43738001d4ae0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a8b6269c2e7c4a92" /><Relationship Type="http://schemas.openxmlformats.org/officeDocument/2006/relationships/notesMaster" Target="/ppt/notesMasters/notesMaster1.xml" Id="Rbe286b21a9814404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3dbd16e033a046a1" /><Relationship Type="http://schemas.openxmlformats.org/officeDocument/2006/relationships/notesMaster" Target="/ppt/notesMasters/notesMaster1.xml" Id="R5e7509e0f0504530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d8cb59e5a2f64d34" /><Relationship Type="http://schemas.openxmlformats.org/officeDocument/2006/relationships/notesMaster" Target="/ppt/notesMasters/notesMaster1.xml" Id="R0a1f26419b5747af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7a29060a1d0f4373" /><Relationship Type="http://schemas.openxmlformats.org/officeDocument/2006/relationships/notesMaster" Target="/ppt/notesMasters/notesMaster1.xml" Id="Ra17f6f78a36c404e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a910b1d00d3444f8" /><Relationship Type="http://schemas.openxmlformats.org/officeDocument/2006/relationships/notesMaster" Target="/ppt/notesMasters/notesMaster1.xml" Id="R54e17540a44f43cb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c460226bb3234cd8" /><Relationship Type="http://schemas.openxmlformats.org/officeDocument/2006/relationships/notesMaster" Target="/ppt/notesMasters/notesMaster1.xml" Id="Rdd77003687414f1f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d5f01ca642614b75" /><Relationship Type="http://schemas.openxmlformats.org/officeDocument/2006/relationships/notesMaster" Target="/ppt/notesMasters/notesMaster1.xml" Id="Rdd36ea8dfcdc4cf3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e88716fb1c794010" /><Relationship Type="http://schemas.openxmlformats.org/officeDocument/2006/relationships/notesMaster" Target="/ppt/notesMasters/notesMaster1.xml" Id="Rd57a5d9dcb7f44e8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194949ac4f1c4700" /><Relationship Type="http://schemas.openxmlformats.org/officeDocument/2006/relationships/notesMaster" Target="/ppt/notesMasters/notesMaster1.xml" Id="R285cd6b9dfb84462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db49f293a4024198" /><Relationship Type="http://schemas.openxmlformats.org/officeDocument/2006/relationships/notesMaster" Target="/ppt/notesMasters/notesMaster1.xml" Id="R8aadd1e23ed94fd2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dab5e78f8b594d51" /><Relationship Type="http://schemas.openxmlformats.org/officeDocument/2006/relationships/notesMaster" Target="/ppt/notesMasters/notesMaster1.xml" Id="R5849c308f7a24991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26068241cff94db6" /><Relationship Type="http://schemas.openxmlformats.org/officeDocument/2006/relationships/notesMaster" Target="/ppt/notesMasters/notesMaster1.xml" Id="Rf7f738e670ff4137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0de1e0ec29fd4682" /><Relationship Type="http://schemas.openxmlformats.org/officeDocument/2006/relationships/notesMaster" Target="/ppt/notesMasters/notesMaster1.xml" Id="Rd6db5fd76f354f4a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d8655fd016a54884" /><Relationship Type="http://schemas.openxmlformats.org/officeDocument/2006/relationships/notesMaster" Target="/ppt/notesMasters/notesMaster1.xml" Id="R4d2d7ab97f694940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214f8944c4e942bb" /><Relationship Type="http://schemas.openxmlformats.org/officeDocument/2006/relationships/notesMaster" Target="/ppt/notesMasters/notesMaster1.xml" Id="R7784251da42d4ef2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6cc0e27806264b62" /><Relationship Type="http://schemas.openxmlformats.org/officeDocument/2006/relationships/notesMaster" Target="/ppt/notesMasters/notesMaster1.xml" Id="R0e817f5a23f44e09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54fb845e42894756" /><Relationship Type="http://schemas.openxmlformats.org/officeDocument/2006/relationships/notesMaster" Target="/ppt/notesMasters/notesMaster1.xml" Id="R80a26142d52c487d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a7d5bb66693d4c00" /><Relationship Type="http://schemas.openxmlformats.org/officeDocument/2006/relationships/notesMaster" Target="/ppt/notesMasters/notesMaster1.xml" Id="R4adbd22bce294a6a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922de77af5bc49d0" /><Relationship Type="http://schemas.openxmlformats.org/officeDocument/2006/relationships/notesMaster" Target="/ppt/notesMasters/notesMaster1.xml" Id="Reb2ab755ebb4460e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2c4484d459044ffd" /><Relationship Type="http://schemas.openxmlformats.org/officeDocument/2006/relationships/notesMaster" Target="/ppt/notesMasters/notesMaster1.xml" Id="Rc657dd7922284d89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b2212b879aaa4500" /><Relationship Type="http://schemas.openxmlformats.org/officeDocument/2006/relationships/notesMaster" Target="/ppt/notesMasters/notesMaster1.xml" Id="R200df6f999834ea9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b8408f82cf184cda" /><Relationship Type="http://schemas.openxmlformats.org/officeDocument/2006/relationships/notesMaster" Target="/ppt/notesMasters/notesMaster1.xml" Id="Rd722cf83c0b94aa6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8ac90b4c0e4b4e86" /><Relationship Type="http://schemas.openxmlformats.org/officeDocument/2006/relationships/notesMaster" Target="/ppt/notesMasters/notesMaster1.xml" Id="R6d76961c14fe454d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a5a69ecb7d134fa6" /><Relationship Type="http://schemas.openxmlformats.org/officeDocument/2006/relationships/notesMaster" Target="/ppt/notesMasters/notesMaster1.xml" Id="Rd28c8a145167404a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f2a28ea3df88483c" /><Relationship Type="http://schemas.openxmlformats.org/officeDocument/2006/relationships/notesMaster" Target="/ppt/notesMasters/notesMaster1.xml" Id="Rfd4b69c2fb8a4af0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e14e1cbb0f04cdf" /><Relationship Type="http://schemas.openxmlformats.org/officeDocument/2006/relationships/image" Target="/ppt/media/image.png" Id="R94ef5e7814eb4f4c" /><Relationship Type="http://schemas.openxmlformats.org/officeDocument/2006/relationships/image" Target="/ppt/media/image2.png" Id="R0d19705b2e6e4351" /><Relationship Type="http://schemas.openxmlformats.org/officeDocument/2006/relationships/image" Target="/ppt/media/image.jpeg" Id="R8f54624a530340a3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e66ef1e3ddb643bb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94ef5e7814eb4f4c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0d19705b2e6e4351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f54624a530340a3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2d8fe2d74e304b8b" /><Relationship Type="http://schemas.openxmlformats.org/officeDocument/2006/relationships/slideLayout" Target="/ppt/slideLayouts/slideLayout1.xml" Id="R34e86944925e4968" /><Relationship Type="http://schemas.openxmlformats.org/officeDocument/2006/relationships/slideLayout" Target="/ppt/slideLayouts/slideLayout2.xml" Id="R69001ac62fe04210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34e86944925e4968"/>
    <p:sldLayoutId xmlns:r="http://schemas.openxmlformats.org/officeDocument/2006/relationships" id="2147483650" r:id="R69001ac62fe04210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b3018187e0e41e7" /><Relationship Type="http://schemas.openxmlformats.org/officeDocument/2006/relationships/notesSlide" Target="/ppt/notesSlides/notesSlide1.xml" Id="Re291463821a744a0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7c95b7c6e61495e" /><Relationship Type="http://schemas.openxmlformats.org/officeDocument/2006/relationships/notesSlide" Target="/ppt/notesSlides/notesSlide2.xml" Id="R17ca3d92b6364e29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14afdba83034620" /><Relationship Type="http://schemas.openxmlformats.org/officeDocument/2006/relationships/notesSlide" Target="/ppt/notesSlides/notesSlide3.xml" Id="R46889edefb224b05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33c227688ba4bf9" /><Relationship Type="http://schemas.openxmlformats.org/officeDocument/2006/relationships/notesSlide" Target="/ppt/notesSlides/notesSlide4.xml" Id="Rea0feb599ccc490a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037c84fc0a24fbb" /><Relationship Type="http://schemas.openxmlformats.org/officeDocument/2006/relationships/notesSlide" Target="/ppt/notesSlides/notesSlide5.xml" Id="R2d5c34d76f6c4ac4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96d625800a94324" /><Relationship Type="http://schemas.openxmlformats.org/officeDocument/2006/relationships/notesSlide" Target="/ppt/notesSlides/notesSlide6.xml" Id="R32bdf050ec49468d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b2e2308c01f4682" /><Relationship Type="http://schemas.openxmlformats.org/officeDocument/2006/relationships/notesSlide" Target="/ppt/notesSlides/notesSlide7.xml" Id="Refce6ce3b0044f7e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ad85f94efd749e3" /><Relationship Type="http://schemas.openxmlformats.org/officeDocument/2006/relationships/notesSlide" Target="/ppt/notesSlides/notesSlide8.xml" Id="Re9b2eb89a8144fbd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1f1e5859e554632" /><Relationship Type="http://schemas.openxmlformats.org/officeDocument/2006/relationships/notesSlide" Target="/ppt/notesSlides/notesSlide9.xml" Id="R79b254d334554f23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7d2f64448044e25" /><Relationship Type="http://schemas.openxmlformats.org/officeDocument/2006/relationships/notesSlide" Target="/ppt/notesSlides/notesSlide10.xml" Id="Rae869399ae344693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9b3fefc6b3448e5" /><Relationship Type="http://schemas.openxmlformats.org/officeDocument/2006/relationships/notesSlide" Target="/ppt/notesSlides/notesSlide11.xml" Id="R00a09b052f644b7c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4b4760f887d43ef" /><Relationship Type="http://schemas.openxmlformats.org/officeDocument/2006/relationships/notesSlide" Target="/ppt/notesSlides/notesSlide12.xml" Id="R33482b43278a4598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0f3158c92444822" /><Relationship Type="http://schemas.openxmlformats.org/officeDocument/2006/relationships/notesSlide" Target="/ppt/notesSlides/notesSlide13.xml" Id="Ra2652c05a7b640bc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eea6d6acee9415e" /><Relationship Type="http://schemas.openxmlformats.org/officeDocument/2006/relationships/notesSlide" Target="/ppt/notesSlides/notesSlide14.xml" Id="R7959cbfc2b874faf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2405735ff9a4768" /><Relationship Type="http://schemas.openxmlformats.org/officeDocument/2006/relationships/notesSlide" Target="/ppt/notesSlides/notesSlide15.xml" Id="Rbf3d4662397c4fbd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75f5312d7514acf" /><Relationship Type="http://schemas.openxmlformats.org/officeDocument/2006/relationships/notesSlide" Target="/ppt/notesSlides/notesSlide16.xml" Id="R6991e70b107444a4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4533771e8284043" /><Relationship Type="http://schemas.openxmlformats.org/officeDocument/2006/relationships/notesSlide" Target="/ppt/notesSlides/notesSlide17.xml" Id="R145d31a32e464e4f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83e8d8c1b8c48f9" /><Relationship Type="http://schemas.openxmlformats.org/officeDocument/2006/relationships/notesSlide" Target="/ppt/notesSlides/notesSlide18.xml" Id="R4e870227b11145b3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3725fdc6ea641cd" /><Relationship Type="http://schemas.openxmlformats.org/officeDocument/2006/relationships/notesSlide" Target="/ppt/notesSlides/notesSlide19.xml" Id="R993e10645f3e4255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f511feb28b44dcd" /><Relationship Type="http://schemas.openxmlformats.org/officeDocument/2006/relationships/notesSlide" Target="/ppt/notesSlides/notesSlide20.xml" Id="Re089e92bc431407f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064807da27d49bf" /><Relationship Type="http://schemas.openxmlformats.org/officeDocument/2006/relationships/notesSlide" Target="/ppt/notesSlides/notesSlide21.xml" Id="R3594eb60cdb542f0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e83a6176b58401b" /><Relationship Type="http://schemas.openxmlformats.org/officeDocument/2006/relationships/notesSlide" Target="/ppt/notesSlides/notesSlide22.xml" Id="R93e49da6785948e1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f73d6f2ad2d4f15" /><Relationship Type="http://schemas.openxmlformats.org/officeDocument/2006/relationships/notesSlide" Target="/ppt/notesSlides/notesSlide23.xml" Id="R8342277a492a4ea2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fc586030e6e4111" /><Relationship Type="http://schemas.openxmlformats.org/officeDocument/2006/relationships/notesSlide" Target="/ppt/notesSlides/notesSlide24.xml" Id="R9215e7584fd84660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a93434db7d54492" /><Relationship Type="http://schemas.openxmlformats.org/officeDocument/2006/relationships/notesSlide" Target="/ppt/notesSlides/notesSlide25.xml" Id="R64694f3aee7f4eb8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cbd7a5f26434974" /><Relationship Type="http://schemas.openxmlformats.org/officeDocument/2006/relationships/notesSlide" Target="/ppt/notesSlides/notesSlide26.xml" Id="Ra1195ca9c95449b6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約伯記第29章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Job 29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29:1  |  Job 29:1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約伯又接着說：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Moreover Job continued his parable, and said,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29:2  |  Job 29:2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惟願我[的景況]如從前的月份， 如神保守我的日子。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Oh that I were as in months past, as in the days when God preserved me;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29:3  |  Job 29:3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那時他的燈照在我頭上； 我藉他的光行過黑暗。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his candle shined upon my head, and when by his light I walked through darkness;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29:4  |  Job 29:4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我願如壯年的時候： 那時我在帳棚中， 神待我有密友之情；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I was in the days of my youth, when the secret of God was upon my tabernacle;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29:5  |  Job 29:5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全能者仍與我同在； 我的兒女都環繞我。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the Almighty was yet with me, when my children were about me;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29:6  |  Job 29:6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奶多可洗我的腳； 磐石為我出油成河。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I washed my steps with butter, and the rock poured me out rivers of oil;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29:7  |  Job 29:7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我出到城門， 在街上設立座位；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I went out to the gate through the city, when I prepared my seat in the street!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29:8  |  Job 29:8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少年人見我而迴避， 老年人也起身站立；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young men saw me, and hid themselves: and the aged arose, and stood up.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29:9  |  Job 29:9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王子都停止說話， 用手摀口；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princes refrained talking, and laid their hand on their mouth.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29:10  |  Job 29:10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首領靜默無聲， 舌頭貼住上膛。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nobles held their peace, and their tongue cleaved to the roof of their mouth.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29:11  |  Job 29:11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耳朵聽我的，就稱我有福； 眼睛看我的，便稱讚我；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the ear heard me, then it blessed me; and when the eye saw me, it gave witness to me: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29:12  |  Job 29:12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因我拯救哀求的困苦人 和無人幫助的孤兒。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Because I delivered the poor that cried, and the fatherless, and him that had none to help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29:13  |  Job 29:13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將要滅亡的為我祝福； 我也使寡婦心中歡樂。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blessing of him that was ready to perish came upon me: and I caused the widow’s heart to sing for joy.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29:14  |  Job 29:14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我以公義為衣服， 以公平為外袍和冠冕。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put on righteousness, and it clothed me: my judgment was as a robe and a diadem.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29:15  |  Job 29:15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我為瞎子的眼， 瘸子的腳。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was eyes to the blind, and feet was I to the lame.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29:16  |  Job 29:16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我為窮乏人的父； 素不認識的人，我查明他的案件。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was a father to the poor: and the cause which I knew not I searched out.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29:17  |  Job 29:17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我打破不義之人的牙床， 從他牙齒中奪了所搶的。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brake the jaws of the wicked, and plucked the spoil out of his teeth.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29:18  |  Job 29:18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我便說：我必死在家中， 必增添我的日子，多如塵沙。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I said, I shall die in my nest, and I shall multiply my days as the sand.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29:19  |  Job 29:19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我的根長到水邊； 露水終夜霑在我的枝上。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root was spread out by the waters, and the dew lay all night upon my branch.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29:20  |  Job 29:20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我的榮耀在身上增新； 我的弓在手中日強。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glory was fresh in me, and my bow was renewed in my hand.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29:21  |  Job 29:21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人聽見我而仰望， 靜默等候我的指教。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Unto me men gave ear, and waited, and kept silence at my counsel.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29:22  |  Job 29:22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我說話之後，他們就不再說； 我的言語[像雨露]滴在他們身上。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After my words they spake not again; and my speech dropped upon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29:23  |  Job 29:23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他們仰望我如仰望雨， 又張開口如切慕春雨。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waited for me as for the rain; and they opened their mouth wide as for the latter rain.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29:24  |  Job 29:24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他們不敢自信，我就向他們含笑； 他們不使我臉上的光改變。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I laughed on them, they believed it not; and the light of my countenance they cast not down.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29:25  |  Job 29:25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我為他們選擇道路，又坐首位； 我如君王在軍隊中居住， 又如弔喪的安慰傷心的人。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chose out their way, and sat chief, and dwelt as a king in the army, as one that comforteth the mourners.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2026-08-26T10:27:52.8630000Z</dcterms:created>
  <dcterms:modified xsi:type="dcterms:W3CDTF">2026-08-26T10:27:52.8630000Z</dcterms:modified>
</coreProperties>
</file>