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af05b5a1af041b1" /><Relationship Type="http://schemas.openxmlformats.org/officeDocument/2006/relationships/extended-properties" Target="/docProps/app.xml" Id="R746943ec97db4e3e" /><Relationship Type="http://schemas.openxmlformats.org/officeDocument/2006/relationships/officeDocument" Target="/ppt/presentation.xml" Id="R8dd6448c0c0a456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f7581da15b64109"/>
  </p:sldMasterIdLst>
  <p:notesMasterIdLst>
    <p:notesMasterId xmlns:r="http://schemas.openxmlformats.org/officeDocument/2006/relationships" r:id="R37a4669d7b5b43b5"/>
  </p:notesMasterIdLst>
  <p:sldIdLst>
    <p:sldId xmlns:r="http://schemas.openxmlformats.org/officeDocument/2006/relationships" id="256" r:id="R8f2fce0949f64937"/>
    <p:sldId xmlns:r="http://schemas.openxmlformats.org/officeDocument/2006/relationships" id="257" r:id="Rd86446907a574221"/>
    <p:sldId xmlns:r="http://schemas.openxmlformats.org/officeDocument/2006/relationships" id="258" r:id="R9f307d827caf40e8"/>
    <p:sldId xmlns:r="http://schemas.openxmlformats.org/officeDocument/2006/relationships" id="259" r:id="R117231d991ab4fa8"/>
    <p:sldId xmlns:r="http://schemas.openxmlformats.org/officeDocument/2006/relationships" id="260" r:id="Rd306c7d1af90443d"/>
    <p:sldId xmlns:r="http://schemas.openxmlformats.org/officeDocument/2006/relationships" id="261" r:id="R2c34e1360e5a4bef"/>
    <p:sldId xmlns:r="http://schemas.openxmlformats.org/officeDocument/2006/relationships" id="262" r:id="R2a1acf77a4e7423c"/>
    <p:sldId xmlns:r="http://schemas.openxmlformats.org/officeDocument/2006/relationships" id="263" r:id="R4f5d0a877beb4440"/>
    <p:sldId xmlns:r="http://schemas.openxmlformats.org/officeDocument/2006/relationships" id="264" r:id="R05d5ab46917946d5"/>
    <p:sldId xmlns:r="http://schemas.openxmlformats.org/officeDocument/2006/relationships" id="265" r:id="Rde3d8a44219c430d"/>
    <p:sldId xmlns:r="http://schemas.openxmlformats.org/officeDocument/2006/relationships" id="266" r:id="R0c3ceeb12e3b437a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44f815f41b54745" /><Relationship Type="http://schemas.openxmlformats.org/officeDocument/2006/relationships/slideMaster" Target="/ppt/slideMasters/slideMaster1.xml" Id="Rdf7581da15b64109" /><Relationship Type="http://schemas.openxmlformats.org/officeDocument/2006/relationships/notesMaster" Target="/ppt/notesMasters/notesMaster1.xml" Id="R37a4669d7b5b43b5" /><Relationship Type="http://schemas.openxmlformats.org/officeDocument/2006/relationships/presProps" Target="/ppt/presProps.xml" Id="R6ff04a77916d47bf" /><Relationship Type="http://schemas.openxmlformats.org/officeDocument/2006/relationships/tableStyles" Target="/ppt/tableStyles.xml" Id="R5ef69809b3104ea3" /><Relationship Type="http://schemas.openxmlformats.org/officeDocument/2006/relationships/slide" Target="/ppt/slides/slide1.xml" Id="R8f2fce0949f64937" /><Relationship Type="http://schemas.openxmlformats.org/officeDocument/2006/relationships/slide" Target="/ppt/slides/slide2.xml" Id="Rd86446907a574221" /><Relationship Type="http://schemas.openxmlformats.org/officeDocument/2006/relationships/slide" Target="/ppt/slides/slide3.xml" Id="R9f307d827caf40e8" /><Relationship Type="http://schemas.openxmlformats.org/officeDocument/2006/relationships/slide" Target="/ppt/slides/slide4.xml" Id="R117231d991ab4fa8" /><Relationship Type="http://schemas.openxmlformats.org/officeDocument/2006/relationships/slide" Target="/ppt/slides/slide5.xml" Id="Rd306c7d1af90443d" /><Relationship Type="http://schemas.openxmlformats.org/officeDocument/2006/relationships/slide" Target="/ppt/slides/slide6.xml" Id="R2c34e1360e5a4bef" /><Relationship Type="http://schemas.openxmlformats.org/officeDocument/2006/relationships/slide" Target="/ppt/slides/slide7.xml" Id="R2a1acf77a4e7423c" /><Relationship Type="http://schemas.openxmlformats.org/officeDocument/2006/relationships/slide" Target="/ppt/slides/slide8.xml" Id="R4f5d0a877beb4440" /><Relationship Type="http://schemas.openxmlformats.org/officeDocument/2006/relationships/slide" Target="/ppt/slides/slide9.xml" Id="R05d5ab46917946d5" /><Relationship Type="http://schemas.openxmlformats.org/officeDocument/2006/relationships/slide" Target="/ppt/slides/slide10.xml" Id="Rde3d8a44219c430d" /><Relationship Type="http://schemas.openxmlformats.org/officeDocument/2006/relationships/slide" Target="/ppt/slides/slide11.xml" Id="R0c3ceeb12e3b437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0ab8ce7a859439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c522b7c83f3448a" /><Relationship Type="http://schemas.openxmlformats.org/officeDocument/2006/relationships/notesMaster" Target="/ppt/notesMasters/notesMaster1.xml" Id="Ra500033c00a244d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b77aeb6a61e4933" /><Relationship Type="http://schemas.openxmlformats.org/officeDocument/2006/relationships/notesMaster" Target="/ppt/notesMasters/notesMaster1.xml" Id="R20152e70e1404d3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c7bf6ac541f4e0c" /><Relationship Type="http://schemas.openxmlformats.org/officeDocument/2006/relationships/notesMaster" Target="/ppt/notesMasters/notesMaster1.xml" Id="R73b18efd4c914f1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9c456b4e5824a47" /><Relationship Type="http://schemas.openxmlformats.org/officeDocument/2006/relationships/notesMaster" Target="/ppt/notesMasters/notesMaster1.xml" Id="R5c5f3bcdb689482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1d7686991ec44c0" /><Relationship Type="http://schemas.openxmlformats.org/officeDocument/2006/relationships/notesMaster" Target="/ppt/notesMasters/notesMaster1.xml" Id="Rc35cfee8861241d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8bbb99d088c46a0" /><Relationship Type="http://schemas.openxmlformats.org/officeDocument/2006/relationships/notesMaster" Target="/ppt/notesMasters/notesMaster1.xml" Id="Ra34078795d42451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3f4ebd069e24498" /><Relationship Type="http://schemas.openxmlformats.org/officeDocument/2006/relationships/notesMaster" Target="/ppt/notesMasters/notesMaster1.xml" Id="R1ff640e106b04b2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df81e4530a64e16" /><Relationship Type="http://schemas.openxmlformats.org/officeDocument/2006/relationships/notesMaster" Target="/ppt/notesMasters/notesMaster1.xml" Id="R9f8497a13fec4c3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21d7e7a30be467a" /><Relationship Type="http://schemas.openxmlformats.org/officeDocument/2006/relationships/notesMaster" Target="/ppt/notesMasters/notesMaster1.xml" Id="Rdbeaeec8286348a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19dc794cf91414a" /><Relationship Type="http://schemas.openxmlformats.org/officeDocument/2006/relationships/notesMaster" Target="/ppt/notesMasters/notesMaster1.xml" Id="R0cef9067dcd34a8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e9dd94387eb4133" /><Relationship Type="http://schemas.openxmlformats.org/officeDocument/2006/relationships/notesMaster" Target="/ppt/notesMasters/notesMaster1.xml" Id="R0c6f7ec2978a4fe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695fd8147344b05" /><Relationship Type="http://schemas.openxmlformats.org/officeDocument/2006/relationships/image" Target="/ppt/media/image.png" Id="R447821acb5354c10" /><Relationship Type="http://schemas.openxmlformats.org/officeDocument/2006/relationships/image" Target="/ppt/media/image2.png" Id="R17bed25f2a75465e" /><Relationship Type="http://schemas.openxmlformats.org/officeDocument/2006/relationships/image" Target="/ppt/media/image.jpeg" Id="Rd62518933f1045c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89221c0ea654c70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47821acb5354c1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7bed25f2a75465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2518933f1045c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5fdb17feffb4dee" /><Relationship Type="http://schemas.openxmlformats.org/officeDocument/2006/relationships/slideLayout" Target="/ppt/slideLayouts/slideLayout1.xml" Id="R6a8010d298034b73" /><Relationship Type="http://schemas.openxmlformats.org/officeDocument/2006/relationships/slideLayout" Target="/ppt/slideLayouts/slideLayout2.xml" Id="R4865dee4107c49e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a8010d298034b73"/>
    <p:sldLayoutId xmlns:r="http://schemas.openxmlformats.org/officeDocument/2006/relationships" id="2147483650" r:id="R4865dee4107c49e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ae1ad5972c41ea" /><Relationship Type="http://schemas.openxmlformats.org/officeDocument/2006/relationships/notesSlide" Target="/ppt/notesSlides/notesSlide1.xml" Id="Raa3f3130d41f49b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f9bf9ee1854411" /><Relationship Type="http://schemas.openxmlformats.org/officeDocument/2006/relationships/notesSlide" Target="/ppt/notesSlides/notesSlide2.xml" Id="Ra66b1b169a58476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3c0ef91a3643c4" /><Relationship Type="http://schemas.openxmlformats.org/officeDocument/2006/relationships/notesSlide" Target="/ppt/notesSlides/notesSlide3.xml" Id="R894fdc6c1c86464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82ba189f914628" /><Relationship Type="http://schemas.openxmlformats.org/officeDocument/2006/relationships/notesSlide" Target="/ppt/notesSlides/notesSlide4.xml" Id="Re8b2ca1b94a946d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d20a04f58f48fe" /><Relationship Type="http://schemas.openxmlformats.org/officeDocument/2006/relationships/notesSlide" Target="/ppt/notesSlides/notesSlide5.xml" Id="R66019b3bc2924d0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5a4a18f0754faf" /><Relationship Type="http://schemas.openxmlformats.org/officeDocument/2006/relationships/notesSlide" Target="/ppt/notesSlides/notesSlide6.xml" Id="Rede8c2b9707f4fa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8fc9028206470c" /><Relationship Type="http://schemas.openxmlformats.org/officeDocument/2006/relationships/notesSlide" Target="/ppt/notesSlides/notesSlide7.xml" Id="R99cfa09c2dfb45b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cfe8691ff14740" /><Relationship Type="http://schemas.openxmlformats.org/officeDocument/2006/relationships/notesSlide" Target="/ppt/notesSlides/notesSlide8.xml" Id="R5e32a596e90e4d7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388c2701b44bbf" /><Relationship Type="http://schemas.openxmlformats.org/officeDocument/2006/relationships/notesSlide" Target="/ppt/notesSlides/notesSlide9.xml" Id="R41536c160a524fa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f08b635e434c1b" /><Relationship Type="http://schemas.openxmlformats.org/officeDocument/2006/relationships/notesSlide" Target="/ppt/notesSlides/notesSlide10.xml" Id="Rd5051e0c6cde4c9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bcdb13576b4fff" /><Relationship Type="http://schemas.openxmlformats.org/officeDocument/2006/relationships/notesSlide" Target="/ppt/notesSlides/notesSlide11.xml" Id="R0c4056309d28499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Jonah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2:1  |  Jonah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約拿在魚腹中禱告耶和華－他的神，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Jonah prayed unto the LORD his God out of the fish’s belly,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2:2  |  Jonah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 我遭遇患難求告耶和華， 你就應允我； 從陰間的深處呼求， 你就俯聽我的聲音。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said, I cried by reason of mine affliction unto the LORD, and he heard me; out of the belly of hell cried I, and thou heardest my voice.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2:3  |  Jonah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你將我投下深淵， 就是海的深處； 大水環繞我， 你的波浪洪濤都漫過我身。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hadst cast me into the deep, in the midst of the seas; and the floods compassed me about: all thy billows and thy waves passed over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2:4  |  Jonah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我說：我從你眼前雖被驅逐， 我仍要仰望你的聖殿。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said, I am cast out of thy sight; yet I will look again toward thy holy temple.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2:5  |  Jonah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諸水環繞我，幾乎淹沒我； 深淵圍住我； 海草纏繞我的頭。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waters compassed me about, even to the soul: the depth closed me round about, the weeds were wrapped about my head.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2:6  |  Jonah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我下到山根， 地的門將我永遠[關住]。 耶和華－我的神啊， 你卻將我的性命從坑中救出來。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went down to the bottoms of the mountains; the earth with her bars was about me for ever: yet hast thou brought up my life from corruption, O LORD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2:7  |  Jonah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我心在我裏面發昏的時候， 我就想念耶和華。 我的禱告進入你的聖殿， 達到你的面前。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my soul fainted within me I remembered the LORD: and my prayer came in unto thee, into thine holy temple.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2:8  |  Jonah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那信奉虛無[之神]的人， 離棄憐愛他們的主；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observe lying vanities forsake their own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2:9  |  Jonah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但我必用感謝的聲音獻祭與你。 我所許的願，我必償還。 救恩出於耶和華。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will sacrifice unto thee with the voice of thanksgiving; I will pay that that I have vowed. Salvation is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約拿書 2:10  |  Jonah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耶和華吩咐魚，魚就把約拿吐在旱地上。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the fish, and it vomited out Jonah upon the dry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2026-08-26T14:02:59.9740000Z</dcterms:created>
  <dcterms:modified xsi:type="dcterms:W3CDTF">2026-08-26T14:02:59.9740000Z</dcterms:modified>
</coreProperties>
</file>