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b4f17cf50264d5b" /><Relationship Type="http://schemas.openxmlformats.org/officeDocument/2006/relationships/extended-properties" Target="/docProps/app.xml" Id="Rcf137674bc634f6a" /><Relationship Type="http://schemas.openxmlformats.org/officeDocument/2006/relationships/officeDocument" Target="/ppt/presentation.xml" Id="R7a7d6632d430407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c6a34ec72754f7b"/>
  </p:sldMasterIdLst>
  <p:notesMasterIdLst>
    <p:notesMasterId xmlns:r="http://schemas.openxmlformats.org/officeDocument/2006/relationships" r:id="Rbf1d6e5b4af446f4"/>
  </p:notesMasterIdLst>
  <p:sldIdLst>
    <p:sldId xmlns:r="http://schemas.openxmlformats.org/officeDocument/2006/relationships" id="256" r:id="R8f38acee859f48aa"/>
    <p:sldId xmlns:r="http://schemas.openxmlformats.org/officeDocument/2006/relationships" id="257" r:id="Rc76ca4fd789e41af"/>
    <p:sldId xmlns:r="http://schemas.openxmlformats.org/officeDocument/2006/relationships" id="258" r:id="R1875b118df09413c"/>
    <p:sldId xmlns:r="http://schemas.openxmlformats.org/officeDocument/2006/relationships" id="259" r:id="R03dbd0fe9dad4b81"/>
    <p:sldId xmlns:r="http://schemas.openxmlformats.org/officeDocument/2006/relationships" id="260" r:id="R8831c9613bcd4f0a"/>
    <p:sldId xmlns:r="http://schemas.openxmlformats.org/officeDocument/2006/relationships" id="261" r:id="Rb05e3fd1a5ce4f0f"/>
    <p:sldId xmlns:r="http://schemas.openxmlformats.org/officeDocument/2006/relationships" id="262" r:id="Rff665d0a76154afe"/>
    <p:sldId xmlns:r="http://schemas.openxmlformats.org/officeDocument/2006/relationships" id="263" r:id="Ra318a6283a3e444e"/>
    <p:sldId xmlns:r="http://schemas.openxmlformats.org/officeDocument/2006/relationships" id="264" r:id="R749785af82394981"/>
    <p:sldId xmlns:r="http://schemas.openxmlformats.org/officeDocument/2006/relationships" id="265" r:id="R76a9960f529d4d05"/>
    <p:sldId xmlns:r="http://schemas.openxmlformats.org/officeDocument/2006/relationships" id="266" r:id="R1160ae3b9da5469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8e83817be8f4967" /><Relationship Type="http://schemas.openxmlformats.org/officeDocument/2006/relationships/slideMaster" Target="/ppt/slideMasters/slideMaster1.xml" Id="R3c6a34ec72754f7b" /><Relationship Type="http://schemas.openxmlformats.org/officeDocument/2006/relationships/notesMaster" Target="/ppt/notesMasters/notesMaster1.xml" Id="Rbf1d6e5b4af446f4" /><Relationship Type="http://schemas.openxmlformats.org/officeDocument/2006/relationships/presProps" Target="/ppt/presProps.xml" Id="Rbd1fbb445f064f6a" /><Relationship Type="http://schemas.openxmlformats.org/officeDocument/2006/relationships/tableStyles" Target="/ppt/tableStyles.xml" Id="R3106ce17a6fe4452" /><Relationship Type="http://schemas.openxmlformats.org/officeDocument/2006/relationships/slide" Target="/ppt/slides/slide1.xml" Id="R8f38acee859f48aa" /><Relationship Type="http://schemas.openxmlformats.org/officeDocument/2006/relationships/slide" Target="/ppt/slides/slide2.xml" Id="Rc76ca4fd789e41af" /><Relationship Type="http://schemas.openxmlformats.org/officeDocument/2006/relationships/slide" Target="/ppt/slides/slide3.xml" Id="R1875b118df09413c" /><Relationship Type="http://schemas.openxmlformats.org/officeDocument/2006/relationships/slide" Target="/ppt/slides/slide4.xml" Id="R03dbd0fe9dad4b81" /><Relationship Type="http://schemas.openxmlformats.org/officeDocument/2006/relationships/slide" Target="/ppt/slides/slide5.xml" Id="R8831c9613bcd4f0a" /><Relationship Type="http://schemas.openxmlformats.org/officeDocument/2006/relationships/slide" Target="/ppt/slides/slide6.xml" Id="Rb05e3fd1a5ce4f0f" /><Relationship Type="http://schemas.openxmlformats.org/officeDocument/2006/relationships/slide" Target="/ppt/slides/slide7.xml" Id="Rff665d0a76154afe" /><Relationship Type="http://schemas.openxmlformats.org/officeDocument/2006/relationships/slide" Target="/ppt/slides/slide8.xml" Id="Ra318a6283a3e444e" /><Relationship Type="http://schemas.openxmlformats.org/officeDocument/2006/relationships/slide" Target="/ppt/slides/slide9.xml" Id="R749785af82394981" /><Relationship Type="http://schemas.openxmlformats.org/officeDocument/2006/relationships/slide" Target="/ppt/slides/slide10.xml" Id="R76a9960f529d4d05" /><Relationship Type="http://schemas.openxmlformats.org/officeDocument/2006/relationships/slide" Target="/ppt/slides/slide11.xml" Id="R1160ae3b9da5469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a0caff1d1a142c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4890134964a461c" /><Relationship Type="http://schemas.openxmlformats.org/officeDocument/2006/relationships/notesMaster" Target="/ppt/notesMasters/notesMaster1.xml" Id="R4614831b1bc04a4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f10dbd8c6894384" /><Relationship Type="http://schemas.openxmlformats.org/officeDocument/2006/relationships/notesMaster" Target="/ppt/notesMasters/notesMaster1.xml" Id="R8f7bddd3d971498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f365aa593c346bc" /><Relationship Type="http://schemas.openxmlformats.org/officeDocument/2006/relationships/notesMaster" Target="/ppt/notesMasters/notesMaster1.xml" Id="Rf1de7f122d4d444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c0a26ba34d046ec" /><Relationship Type="http://schemas.openxmlformats.org/officeDocument/2006/relationships/notesMaster" Target="/ppt/notesMasters/notesMaster1.xml" Id="R0ff257c5be8a4fe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baff06658a94704" /><Relationship Type="http://schemas.openxmlformats.org/officeDocument/2006/relationships/notesMaster" Target="/ppt/notesMasters/notesMaster1.xml" Id="R1bc48b3f134d4e4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178eb829f954f4b" /><Relationship Type="http://schemas.openxmlformats.org/officeDocument/2006/relationships/notesMaster" Target="/ppt/notesMasters/notesMaster1.xml" Id="Rc9df1020f3c8402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e2c8cf9ea0a4e77" /><Relationship Type="http://schemas.openxmlformats.org/officeDocument/2006/relationships/notesMaster" Target="/ppt/notesMasters/notesMaster1.xml" Id="R1c65663c421a4ea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439814795314890" /><Relationship Type="http://schemas.openxmlformats.org/officeDocument/2006/relationships/notesMaster" Target="/ppt/notesMasters/notesMaster1.xml" Id="Ra56684deef78404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1029526217f448f" /><Relationship Type="http://schemas.openxmlformats.org/officeDocument/2006/relationships/notesMaster" Target="/ppt/notesMasters/notesMaster1.xml" Id="R204c2cce64d04d6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847d99e06634ea7" /><Relationship Type="http://schemas.openxmlformats.org/officeDocument/2006/relationships/notesMaster" Target="/ppt/notesMasters/notesMaster1.xml" Id="R4d9350bdda85432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cf23274cb344df4" /><Relationship Type="http://schemas.openxmlformats.org/officeDocument/2006/relationships/notesMaster" Target="/ppt/notesMasters/notesMaster1.xml" Id="Rf79ea5c12edd461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887c904e0754810" /><Relationship Type="http://schemas.openxmlformats.org/officeDocument/2006/relationships/image" Target="/ppt/media/image.png" Id="R5c4ecaafa9124c73" /><Relationship Type="http://schemas.openxmlformats.org/officeDocument/2006/relationships/image" Target="/ppt/media/image2.png" Id="R032dc301577e47c1" /><Relationship Type="http://schemas.openxmlformats.org/officeDocument/2006/relationships/image" Target="/ppt/media/image.jpeg" Id="Rac4be034da5c480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4370c2c3e4e459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c4ecaafa9124c7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32dc301577e47c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4be034da5c480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42e953c21fb475e" /><Relationship Type="http://schemas.openxmlformats.org/officeDocument/2006/relationships/slideLayout" Target="/ppt/slideLayouts/slideLayout1.xml" Id="R19ded721ff3c40a9" /><Relationship Type="http://schemas.openxmlformats.org/officeDocument/2006/relationships/slideLayout" Target="/ppt/slideLayouts/slideLayout2.xml" Id="R2a016337b627459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9ded721ff3c40a9"/>
    <p:sldLayoutId xmlns:r="http://schemas.openxmlformats.org/officeDocument/2006/relationships" id="2147483650" r:id="R2a016337b627459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bdd3bbe781413d" /><Relationship Type="http://schemas.openxmlformats.org/officeDocument/2006/relationships/notesSlide" Target="/ppt/notesSlides/notesSlide1.xml" Id="Rc6df6505581e404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ac74fc091a458a" /><Relationship Type="http://schemas.openxmlformats.org/officeDocument/2006/relationships/notesSlide" Target="/ppt/notesSlides/notesSlide2.xml" Id="Rbe8c5251f65144a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ccd8794e3f4d17" /><Relationship Type="http://schemas.openxmlformats.org/officeDocument/2006/relationships/notesSlide" Target="/ppt/notesSlides/notesSlide3.xml" Id="R834c81e54bad475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3a7402fe034ac1" /><Relationship Type="http://schemas.openxmlformats.org/officeDocument/2006/relationships/notesSlide" Target="/ppt/notesSlides/notesSlide4.xml" Id="R0bb31726ed174e1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a001b6a9e2479b" /><Relationship Type="http://schemas.openxmlformats.org/officeDocument/2006/relationships/notesSlide" Target="/ppt/notesSlides/notesSlide5.xml" Id="Rb065894723214d4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016be68f844395" /><Relationship Type="http://schemas.openxmlformats.org/officeDocument/2006/relationships/notesSlide" Target="/ppt/notesSlides/notesSlide6.xml" Id="R1a6fd677ae4842e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838261ae0b4c3b" /><Relationship Type="http://schemas.openxmlformats.org/officeDocument/2006/relationships/notesSlide" Target="/ppt/notesSlides/notesSlide7.xml" Id="Rf316121470294ae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a4d979a574477d" /><Relationship Type="http://schemas.openxmlformats.org/officeDocument/2006/relationships/notesSlide" Target="/ppt/notesSlides/notesSlide8.xml" Id="R8927023684594dd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080bdf6fb34261" /><Relationship Type="http://schemas.openxmlformats.org/officeDocument/2006/relationships/notesSlide" Target="/ppt/notesSlides/notesSlide9.xml" Id="Re249018b4c5d4a1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d6761d587d458b" /><Relationship Type="http://schemas.openxmlformats.org/officeDocument/2006/relationships/notesSlide" Target="/ppt/notesSlides/notesSlide10.xml" Id="R5545622ab8bf407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8c92f1c4214afa" /><Relationship Type="http://schemas.openxmlformats.org/officeDocument/2006/relationships/notesSlide" Target="/ppt/notesSlides/notesSlide11.xml" Id="R915e8543e3524ff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111:1  |  Psalms 111:1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我要在正直人的大會中，並公會中， 一心稱謝耶和華。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the LORD. I will praise the LORD with my whole heart, in the assembly of the upright, and in the congregation.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111:2  |  Psalms 111:2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耶和華的作為本為大； 凡喜愛的都必考察。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works of the LORD are great, sought out of all them that have pleasure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111:3  |  Psalms 111:3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他所行的是尊榮和威嚴； 他的公義存到永遠。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work is honourable and glorious: and his righteousness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111:4  |  Psalms 111:4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他行了奇事，使人記念； 耶和華有恩惠，有憐憫。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made his wonderful works to be remembered: the LORD is gracious and full of compassion.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111:5  |  Psalms 111:5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他賜糧食給敬畏他的人； 他必永遠記念他的約。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given meat unto them that fear him: he will ever be mindful of his covenant.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111:6  |  Psalms 111:6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他向百姓顯出大能的作為， 把外邦的地賜給他們為業。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shewed his people the power of his works, that he may give them the heritage of the heathen.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111:7  |  Psalms 111:7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他手所行的是誠實公平； 他的訓詞都是確實的，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works of his hands are verity and judgment; all his commandments are 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111:8  |  Psalms 111:8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是永永遠遠堅定的， 是按誠實正直設立的。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stand fast for ever and ever, and are done in truth and uprightness.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111:9  |  Psalms 111:9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他向百姓施行救贖， 命定他的約，直到永遠； 他的名聖而可畏。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sent redemption unto his people: he hath commanded his covenant for ever: holy and reverend is his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111:10  |  Psalms 111:10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敬畏耶和華是智慧的開端； 凡遵行[他命令]的是聰明人。 耶和華是永遠當讚美的！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the LORD is the beginning of wisdom: a good understanding have all they that do his commandments: his praise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2026-08-26T10:32:21.8480000Z</dcterms:created>
  <dcterms:modified xsi:type="dcterms:W3CDTF">2026-08-26T10:32:21.8480000Z</dcterms:modified>
</coreProperties>
</file>