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19aeb9a755014af5" /><Relationship Type="http://schemas.openxmlformats.org/officeDocument/2006/relationships/extended-properties" Target="/docProps/app.xml" Id="Rb1cffa29193f455f" /><Relationship Type="http://schemas.openxmlformats.org/officeDocument/2006/relationships/officeDocument" Target="/ppt/presentation.xml" Id="Rfe3210ee743d42d7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301075a4f418463a"/>
  </p:sldMasterIdLst>
  <p:notesMasterIdLst>
    <p:notesMasterId xmlns:r="http://schemas.openxmlformats.org/officeDocument/2006/relationships" r:id="R9f30e6eb32a84ab9"/>
  </p:notesMasterIdLst>
  <p:sldIdLst>
    <p:sldId xmlns:r="http://schemas.openxmlformats.org/officeDocument/2006/relationships" id="256" r:id="Rbd6c55a350d649fe"/>
    <p:sldId xmlns:r="http://schemas.openxmlformats.org/officeDocument/2006/relationships" id="257" r:id="Rae6548f5fa574dce"/>
    <p:sldId xmlns:r="http://schemas.openxmlformats.org/officeDocument/2006/relationships" id="258" r:id="R42df4ec9814e4e23"/>
    <p:sldId xmlns:r="http://schemas.openxmlformats.org/officeDocument/2006/relationships" id="259" r:id="R4869b25728924d79"/>
    <p:sldId xmlns:r="http://schemas.openxmlformats.org/officeDocument/2006/relationships" id="260" r:id="R58138fe0ae5a4050"/>
    <p:sldId xmlns:r="http://schemas.openxmlformats.org/officeDocument/2006/relationships" id="261" r:id="Rda1d7a9baccc4ce8"/>
    <p:sldId xmlns:r="http://schemas.openxmlformats.org/officeDocument/2006/relationships" id="262" r:id="R6a8c87c00e4e4b88"/>
    <p:sldId xmlns:r="http://schemas.openxmlformats.org/officeDocument/2006/relationships" id="263" r:id="R24c09ef5d2c74755"/>
    <p:sldId xmlns:r="http://schemas.openxmlformats.org/officeDocument/2006/relationships" id="264" r:id="R5cbe4831c11a4c3e"/>
    <p:sldId xmlns:r="http://schemas.openxmlformats.org/officeDocument/2006/relationships" id="265" r:id="R3a1139d3c80a43e0"/>
    <p:sldId xmlns:r="http://schemas.openxmlformats.org/officeDocument/2006/relationships" id="266" r:id="R55cd3f5c4afe43ac"/>
    <p:sldId xmlns:r="http://schemas.openxmlformats.org/officeDocument/2006/relationships" id="267" r:id="R10282c18677f4cd8"/>
    <p:sldId xmlns:r="http://schemas.openxmlformats.org/officeDocument/2006/relationships" id="268" r:id="R121409f623164347"/>
    <p:sldId xmlns:r="http://schemas.openxmlformats.org/officeDocument/2006/relationships" id="269" r:id="R96006f7cffef499c"/>
    <p:sldId xmlns:r="http://schemas.openxmlformats.org/officeDocument/2006/relationships" id="270" r:id="Rff7e8029b54640b0"/>
    <p:sldId xmlns:r="http://schemas.openxmlformats.org/officeDocument/2006/relationships" id="271" r:id="Rcf31c21d8aa74d10"/>
    <p:sldId xmlns:r="http://schemas.openxmlformats.org/officeDocument/2006/relationships" id="272" r:id="R950edee098344a71"/>
    <p:sldId xmlns:r="http://schemas.openxmlformats.org/officeDocument/2006/relationships" id="273" r:id="Rd16cc2ff49944bb3"/>
    <p:sldId xmlns:r="http://schemas.openxmlformats.org/officeDocument/2006/relationships" id="274" r:id="R9718efdc6eb841b3"/>
    <p:sldId xmlns:r="http://schemas.openxmlformats.org/officeDocument/2006/relationships" id="275" r:id="Ra7ac2e9c59004d3a"/>
    <p:sldId xmlns:r="http://schemas.openxmlformats.org/officeDocument/2006/relationships" id="276" r:id="R85edca037ad74617"/>
    <p:sldId xmlns:r="http://schemas.openxmlformats.org/officeDocument/2006/relationships" id="277" r:id="Rae64f2767727434d"/>
    <p:sldId xmlns:r="http://schemas.openxmlformats.org/officeDocument/2006/relationships" id="278" r:id="R3e725e6310f34306"/>
    <p:sldId xmlns:r="http://schemas.openxmlformats.org/officeDocument/2006/relationships" id="279" r:id="R2a2a801f13d2487b"/>
    <p:sldId xmlns:r="http://schemas.openxmlformats.org/officeDocument/2006/relationships" id="280" r:id="R50a378f4ca924135"/>
    <p:sldId xmlns:r="http://schemas.openxmlformats.org/officeDocument/2006/relationships" id="281" r:id="R0b11119c188a4962"/>
    <p:sldId xmlns:r="http://schemas.openxmlformats.org/officeDocument/2006/relationships" id="282" r:id="Re28aeda5b7294505"/>
    <p:sldId xmlns:r="http://schemas.openxmlformats.org/officeDocument/2006/relationships" id="283" r:id="Rd6ee2e40bbbe49f3"/>
    <p:sldId xmlns:r="http://schemas.openxmlformats.org/officeDocument/2006/relationships" id="284" r:id="R7ef6efff86a848cd"/>
    <p:sldId xmlns:r="http://schemas.openxmlformats.org/officeDocument/2006/relationships" id="285" r:id="R6aa9021f433749e5"/>
    <p:sldId xmlns:r="http://schemas.openxmlformats.org/officeDocument/2006/relationships" id="286" r:id="R6fe3ae1e2b7f4f1b"/>
    <p:sldId xmlns:r="http://schemas.openxmlformats.org/officeDocument/2006/relationships" id="287" r:id="Rc13eb25513904169"/>
    <p:sldId xmlns:r="http://schemas.openxmlformats.org/officeDocument/2006/relationships" id="288" r:id="Rb86ac9ee8e0e49cf"/>
    <p:sldId xmlns:r="http://schemas.openxmlformats.org/officeDocument/2006/relationships" id="289" r:id="Re0632a4606084190"/>
    <p:sldId xmlns:r="http://schemas.openxmlformats.org/officeDocument/2006/relationships" id="290" r:id="R8da5d678edbb487b"/>
    <p:sldId xmlns:r="http://schemas.openxmlformats.org/officeDocument/2006/relationships" id="291" r:id="R611709d5f3594dab"/>
    <p:sldId xmlns:r="http://schemas.openxmlformats.org/officeDocument/2006/relationships" id="292" r:id="Rb3394e4bf6684562"/>
    <p:sldId xmlns:r="http://schemas.openxmlformats.org/officeDocument/2006/relationships" id="293" r:id="Ra48fc2c0678b431c"/>
    <p:sldId xmlns:r="http://schemas.openxmlformats.org/officeDocument/2006/relationships" id="294" r:id="Rfeac464a24a04fab"/>
    <p:sldId xmlns:r="http://schemas.openxmlformats.org/officeDocument/2006/relationships" id="295" r:id="R3c1acd761b9c407e"/>
    <p:sldId xmlns:r="http://schemas.openxmlformats.org/officeDocument/2006/relationships" id="296" r:id="R31829a2c2c394568"/>
    <p:sldId xmlns:r="http://schemas.openxmlformats.org/officeDocument/2006/relationships" id="297" r:id="R7c546496b812459c"/>
    <p:sldId xmlns:r="http://schemas.openxmlformats.org/officeDocument/2006/relationships" id="298" r:id="Ra5f1a5e399374c90"/>
    <p:sldId xmlns:r="http://schemas.openxmlformats.org/officeDocument/2006/relationships" id="299" r:id="R7dcbdec2ca6b4e0e"/>
    <p:sldId xmlns:r="http://schemas.openxmlformats.org/officeDocument/2006/relationships" id="300" r:id="R0cf614be9d9e4fcb"/>
    <p:sldId xmlns:r="http://schemas.openxmlformats.org/officeDocument/2006/relationships" id="301" r:id="R0b4b37ceec6e4355"/>
    <p:sldId xmlns:r="http://schemas.openxmlformats.org/officeDocument/2006/relationships" id="302" r:id="Re7bc0ee3cff548a9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613339326feb456d" /><Relationship Type="http://schemas.openxmlformats.org/officeDocument/2006/relationships/slideMaster" Target="/ppt/slideMasters/slideMaster1.xml" Id="R301075a4f418463a" /><Relationship Type="http://schemas.openxmlformats.org/officeDocument/2006/relationships/notesMaster" Target="/ppt/notesMasters/notesMaster1.xml" Id="R9f30e6eb32a84ab9" /><Relationship Type="http://schemas.openxmlformats.org/officeDocument/2006/relationships/presProps" Target="/ppt/presProps.xml" Id="R7fab23112612463e" /><Relationship Type="http://schemas.openxmlformats.org/officeDocument/2006/relationships/tableStyles" Target="/ppt/tableStyles.xml" Id="R163f5e48147342bc" /><Relationship Type="http://schemas.openxmlformats.org/officeDocument/2006/relationships/slide" Target="/ppt/slides/slide1.xml" Id="Rbd6c55a350d649fe" /><Relationship Type="http://schemas.openxmlformats.org/officeDocument/2006/relationships/slide" Target="/ppt/slides/slide2.xml" Id="Rae6548f5fa574dce" /><Relationship Type="http://schemas.openxmlformats.org/officeDocument/2006/relationships/slide" Target="/ppt/slides/slide3.xml" Id="R42df4ec9814e4e23" /><Relationship Type="http://schemas.openxmlformats.org/officeDocument/2006/relationships/slide" Target="/ppt/slides/slide4.xml" Id="R4869b25728924d79" /><Relationship Type="http://schemas.openxmlformats.org/officeDocument/2006/relationships/slide" Target="/ppt/slides/slide5.xml" Id="R58138fe0ae5a4050" /><Relationship Type="http://schemas.openxmlformats.org/officeDocument/2006/relationships/slide" Target="/ppt/slides/slide6.xml" Id="Rda1d7a9baccc4ce8" /><Relationship Type="http://schemas.openxmlformats.org/officeDocument/2006/relationships/slide" Target="/ppt/slides/slide7.xml" Id="R6a8c87c00e4e4b88" /><Relationship Type="http://schemas.openxmlformats.org/officeDocument/2006/relationships/slide" Target="/ppt/slides/slide8.xml" Id="R24c09ef5d2c74755" /><Relationship Type="http://schemas.openxmlformats.org/officeDocument/2006/relationships/slide" Target="/ppt/slides/slide9.xml" Id="R5cbe4831c11a4c3e" /><Relationship Type="http://schemas.openxmlformats.org/officeDocument/2006/relationships/slide" Target="/ppt/slides/slide10.xml" Id="R3a1139d3c80a43e0" /><Relationship Type="http://schemas.openxmlformats.org/officeDocument/2006/relationships/slide" Target="/ppt/slides/slide11.xml" Id="R55cd3f5c4afe43ac" /><Relationship Type="http://schemas.openxmlformats.org/officeDocument/2006/relationships/slide" Target="/ppt/slides/slide12.xml" Id="R10282c18677f4cd8" /><Relationship Type="http://schemas.openxmlformats.org/officeDocument/2006/relationships/slide" Target="/ppt/slides/slide13.xml" Id="R121409f623164347" /><Relationship Type="http://schemas.openxmlformats.org/officeDocument/2006/relationships/slide" Target="/ppt/slides/slide14.xml" Id="R96006f7cffef499c" /><Relationship Type="http://schemas.openxmlformats.org/officeDocument/2006/relationships/slide" Target="/ppt/slides/slide15.xml" Id="Rff7e8029b54640b0" /><Relationship Type="http://schemas.openxmlformats.org/officeDocument/2006/relationships/slide" Target="/ppt/slides/slide16.xml" Id="Rcf31c21d8aa74d10" /><Relationship Type="http://schemas.openxmlformats.org/officeDocument/2006/relationships/slide" Target="/ppt/slides/slide17.xml" Id="R950edee098344a71" /><Relationship Type="http://schemas.openxmlformats.org/officeDocument/2006/relationships/slide" Target="/ppt/slides/slide18.xml" Id="Rd16cc2ff49944bb3" /><Relationship Type="http://schemas.openxmlformats.org/officeDocument/2006/relationships/slide" Target="/ppt/slides/slide19.xml" Id="R9718efdc6eb841b3" /><Relationship Type="http://schemas.openxmlformats.org/officeDocument/2006/relationships/slide" Target="/ppt/slides/slide20.xml" Id="Ra7ac2e9c59004d3a" /><Relationship Type="http://schemas.openxmlformats.org/officeDocument/2006/relationships/slide" Target="/ppt/slides/slide21.xml" Id="R85edca037ad74617" /><Relationship Type="http://schemas.openxmlformats.org/officeDocument/2006/relationships/slide" Target="/ppt/slides/slide22.xml" Id="Rae64f2767727434d" /><Relationship Type="http://schemas.openxmlformats.org/officeDocument/2006/relationships/slide" Target="/ppt/slides/slide23.xml" Id="R3e725e6310f34306" /><Relationship Type="http://schemas.openxmlformats.org/officeDocument/2006/relationships/slide" Target="/ppt/slides/slide24.xml" Id="R2a2a801f13d2487b" /><Relationship Type="http://schemas.openxmlformats.org/officeDocument/2006/relationships/slide" Target="/ppt/slides/slide25.xml" Id="R50a378f4ca924135" /><Relationship Type="http://schemas.openxmlformats.org/officeDocument/2006/relationships/slide" Target="/ppt/slides/slide26.xml" Id="R0b11119c188a4962" /><Relationship Type="http://schemas.openxmlformats.org/officeDocument/2006/relationships/slide" Target="/ppt/slides/slide27.xml" Id="Re28aeda5b7294505" /><Relationship Type="http://schemas.openxmlformats.org/officeDocument/2006/relationships/slide" Target="/ppt/slides/slide28.xml" Id="Rd6ee2e40bbbe49f3" /><Relationship Type="http://schemas.openxmlformats.org/officeDocument/2006/relationships/slide" Target="/ppt/slides/slide29.xml" Id="R7ef6efff86a848cd" /><Relationship Type="http://schemas.openxmlformats.org/officeDocument/2006/relationships/slide" Target="/ppt/slides/slide30.xml" Id="R6aa9021f433749e5" /><Relationship Type="http://schemas.openxmlformats.org/officeDocument/2006/relationships/slide" Target="/ppt/slides/slide31.xml" Id="R6fe3ae1e2b7f4f1b" /><Relationship Type="http://schemas.openxmlformats.org/officeDocument/2006/relationships/slide" Target="/ppt/slides/slide32.xml" Id="Rc13eb25513904169" /><Relationship Type="http://schemas.openxmlformats.org/officeDocument/2006/relationships/slide" Target="/ppt/slides/slide33.xml" Id="Rb86ac9ee8e0e49cf" /><Relationship Type="http://schemas.openxmlformats.org/officeDocument/2006/relationships/slide" Target="/ppt/slides/slide34.xml" Id="Re0632a4606084190" /><Relationship Type="http://schemas.openxmlformats.org/officeDocument/2006/relationships/slide" Target="/ppt/slides/slide35.xml" Id="R8da5d678edbb487b" /><Relationship Type="http://schemas.openxmlformats.org/officeDocument/2006/relationships/slide" Target="/ppt/slides/slide36.xml" Id="R611709d5f3594dab" /><Relationship Type="http://schemas.openxmlformats.org/officeDocument/2006/relationships/slide" Target="/ppt/slides/slide37.xml" Id="Rb3394e4bf6684562" /><Relationship Type="http://schemas.openxmlformats.org/officeDocument/2006/relationships/slide" Target="/ppt/slides/slide38.xml" Id="Ra48fc2c0678b431c" /><Relationship Type="http://schemas.openxmlformats.org/officeDocument/2006/relationships/slide" Target="/ppt/slides/slide39.xml" Id="Rfeac464a24a04fab" /><Relationship Type="http://schemas.openxmlformats.org/officeDocument/2006/relationships/slide" Target="/ppt/slides/slide40.xml" Id="R3c1acd761b9c407e" /><Relationship Type="http://schemas.openxmlformats.org/officeDocument/2006/relationships/slide" Target="/ppt/slides/slide41.xml" Id="R31829a2c2c394568" /><Relationship Type="http://schemas.openxmlformats.org/officeDocument/2006/relationships/slide" Target="/ppt/slides/slide42.xml" Id="R7c546496b812459c" /><Relationship Type="http://schemas.openxmlformats.org/officeDocument/2006/relationships/slide" Target="/ppt/slides/slide43.xml" Id="Ra5f1a5e399374c90" /><Relationship Type="http://schemas.openxmlformats.org/officeDocument/2006/relationships/slide" Target="/ppt/slides/slide44.xml" Id="R7dcbdec2ca6b4e0e" /><Relationship Type="http://schemas.openxmlformats.org/officeDocument/2006/relationships/slide" Target="/ppt/slides/slide45.xml" Id="R0cf614be9d9e4fcb" /><Relationship Type="http://schemas.openxmlformats.org/officeDocument/2006/relationships/slide" Target="/ppt/slides/slide46.xml" Id="R0b4b37ceec6e4355" /><Relationship Type="http://schemas.openxmlformats.org/officeDocument/2006/relationships/slide" Target="/ppt/slides/slide47.xml" Id="Re7bc0ee3cff548a9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9c4a837a21e04ab7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813fc62b5c774830" /><Relationship Type="http://schemas.openxmlformats.org/officeDocument/2006/relationships/notesMaster" Target="/ppt/notesMasters/notesMaster1.xml" Id="R61c209232e0b485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293c95c5bf8f47af" /><Relationship Type="http://schemas.openxmlformats.org/officeDocument/2006/relationships/notesMaster" Target="/ppt/notesMasters/notesMaster1.xml" Id="R085fcb610ac34b5e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42a55c7b65474a58" /><Relationship Type="http://schemas.openxmlformats.org/officeDocument/2006/relationships/notesMaster" Target="/ppt/notesMasters/notesMaster1.xml" Id="R171e9487ab4b4b23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2323fa5bd10d4b80" /><Relationship Type="http://schemas.openxmlformats.org/officeDocument/2006/relationships/notesMaster" Target="/ppt/notesMasters/notesMaster1.xml" Id="Rffa03b3ac46f4793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a9ca6eb8dfc94319" /><Relationship Type="http://schemas.openxmlformats.org/officeDocument/2006/relationships/notesMaster" Target="/ppt/notesMasters/notesMaster1.xml" Id="R53d99dc6b313439e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556053dee4804f50" /><Relationship Type="http://schemas.openxmlformats.org/officeDocument/2006/relationships/notesMaster" Target="/ppt/notesMasters/notesMaster1.xml" Id="Ra235aa77fb1c4ac4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42e1600679404e12" /><Relationship Type="http://schemas.openxmlformats.org/officeDocument/2006/relationships/notesMaster" Target="/ppt/notesMasters/notesMaster1.xml" Id="R0c40b210644e42e8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6b21043429be4665" /><Relationship Type="http://schemas.openxmlformats.org/officeDocument/2006/relationships/notesMaster" Target="/ppt/notesMasters/notesMaster1.xml" Id="R29356ba7e8204812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2f28de5822194d1c" /><Relationship Type="http://schemas.openxmlformats.org/officeDocument/2006/relationships/notesMaster" Target="/ppt/notesMasters/notesMaster1.xml" Id="Ree437e98ff484ee9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4d6ef500f42b4f25" /><Relationship Type="http://schemas.openxmlformats.org/officeDocument/2006/relationships/notesMaster" Target="/ppt/notesMasters/notesMaster1.xml" Id="R3abf7d53b20f49cb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46265a2a52f4434c" /><Relationship Type="http://schemas.openxmlformats.org/officeDocument/2006/relationships/notesMaster" Target="/ppt/notesMasters/notesMaster1.xml" Id="R3c7ff5f5f1ed4c62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d339226704fa4b6f" /><Relationship Type="http://schemas.openxmlformats.org/officeDocument/2006/relationships/notesMaster" Target="/ppt/notesMasters/notesMaster1.xml" Id="R62b45a2f8a9246bd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534bced4ec724b96" /><Relationship Type="http://schemas.openxmlformats.org/officeDocument/2006/relationships/notesMaster" Target="/ppt/notesMasters/notesMaster1.xml" Id="Rf9957337bdfa4efc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5b2b27a3c5ea46d1" /><Relationship Type="http://schemas.openxmlformats.org/officeDocument/2006/relationships/notesMaster" Target="/ppt/notesMasters/notesMaster1.xml" Id="R2ebb8e3888fd47bb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41d1b27fbac64d89" /><Relationship Type="http://schemas.openxmlformats.org/officeDocument/2006/relationships/notesMaster" Target="/ppt/notesMasters/notesMaster1.xml" Id="R8722a42d68bb4670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a8a47c63157643c7" /><Relationship Type="http://schemas.openxmlformats.org/officeDocument/2006/relationships/notesMaster" Target="/ppt/notesMasters/notesMaster1.xml" Id="Rdd80bbd02f8d4683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a66a93e6e5694fd3" /><Relationship Type="http://schemas.openxmlformats.org/officeDocument/2006/relationships/notesMaster" Target="/ppt/notesMasters/notesMaster1.xml" Id="Rc25babd70e304094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ec2a6eaa1d114881" /><Relationship Type="http://schemas.openxmlformats.org/officeDocument/2006/relationships/notesMaster" Target="/ppt/notesMasters/notesMaster1.xml" Id="Rd1c2233ef0aa43f1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ffacbb76c47843c8" /><Relationship Type="http://schemas.openxmlformats.org/officeDocument/2006/relationships/notesMaster" Target="/ppt/notesMasters/notesMaster1.xml" Id="Rbf40eaeaf4ef4115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0afc440a5d794b15" /><Relationship Type="http://schemas.openxmlformats.org/officeDocument/2006/relationships/notesMaster" Target="/ppt/notesMasters/notesMaster1.xml" Id="R0b948f06a55e4335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103e0022ec404c25" /><Relationship Type="http://schemas.openxmlformats.org/officeDocument/2006/relationships/notesMaster" Target="/ppt/notesMasters/notesMaster1.xml" Id="R06058bd6ba274669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4efb684f7dab4dce" /><Relationship Type="http://schemas.openxmlformats.org/officeDocument/2006/relationships/notesMaster" Target="/ppt/notesMasters/notesMaster1.xml" Id="R28bae644b82942f1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d716162869254122" /><Relationship Type="http://schemas.openxmlformats.org/officeDocument/2006/relationships/notesMaster" Target="/ppt/notesMasters/notesMaster1.xml" Id="R8dbd85b29eaa40aa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0697ffb014604a5e" /><Relationship Type="http://schemas.openxmlformats.org/officeDocument/2006/relationships/notesMaster" Target="/ppt/notesMasters/notesMaster1.xml" Id="Rbc625fc44ad847df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f15301297252447e" /><Relationship Type="http://schemas.openxmlformats.org/officeDocument/2006/relationships/notesMaster" Target="/ppt/notesMasters/notesMaster1.xml" Id="Reb290890da5544b0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288f51aea8774f4f" /><Relationship Type="http://schemas.openxmlformats.org/officeDocument/2006/relationships/notesMaster" Target="/ppt/notesMasters/notesMaster1.xml" Id="R7005a6dff56c4f74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1cf1713af21f470f" /><Relationship Type="http://schemas.openxmlformats.org/officeDocument/2006/relationships/notesMaster" Target="/ppt/notesMasters/notesMaster1.xml" Id="R1132b4f0512e4b57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7806292a4d8042ee" /><Relationship Type="http://schemas.openxmlformats.org/officeDocument/2006/relationships/notesMaster" Target="/ppt/notesMasters/notesMaster1.xml" Id="R4d50a98c0f3c4504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228fc2bd01164159" /><Relationship Type="http://schemas.openxmlformats.org/officeDocument/2006/relationships/notesMaster" Target="/ppt/notesMasters/notesMaster1.xml" Id="Rcf259aaa059041ba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5a4c6bf843af4a15" /><Relationship Type="http://schemas.openxmlformats.org/officeDocument/2006/relationships/notesMaster" Target="/ppt/notesMasters/notesMaster1.xml" Id="Rbb6aeb66b3d94e75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b4b16fe2a3624705" /><Relationship Type="http://schemas.openxmlformats.org/officeDocument/2006/relationships/notesMaster" Target="/ppt/notesMasters/notesMaster1.xml" Id="R93fad0ac1c274258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07cd1f56931443fc" /><Relationship Type="http://schemas.openxmlformats.org/officeDocument/2006/relationships/notesMaster" Target="/ppt/notesMasters/notesMaster1.xml" Id="Rfdf4e298617a4c86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cc0dd6a40b844fdb" /><Relationship Type="http://schemas.openxmlformats.org/officeDocument/2006/relationships/notesMaster" Target="/ppt/notesMasters/notesMaster1.xml" Id="R360c43097ddc4229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c358c634f2734c4b" /><Relationship Type="http://schemas.openxmlformats.org/officeDocument/2006/relationships/notesMaster" Target="/ppt/notesMasters/notesMaster1.xml" Id="R860f11861f214571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b82c1850971647f4" /><Relationship Type="http://schemas.openxmlformats.org/officeDocument/2006/relationships/notesMaster" Target="/ppt/notesMasters/notesMaster1.xml" Id="Ra32d1ed434ef4421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b5fc800955774d63" /><Relationship Type="http://schemas.openxmlformats.org/officeDocument/2006/relationships/notesMaster" Target="/ppt/notesMasters/notesMaster1.xml" Id="R8aa551aab4c842c6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1eade5f5f6904e58" /><Relationship Type="http://schemas.openxmlformats.org/officeDocument/2006/relationships/notesMaster" Target="/ppt/notesMasters/notesMaster1.xml" Id="R7c3f5a3f9d25427a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a0f58981117040dd" /><Relationship Type="http://schemas.openxmlformats.org/officeDocument/2006/relationships/notesMaster" Target="/ppt/notesMasters/notesMaster1.xml" Id="Rc53ece1e1e204e69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1daed05c71dd4388" /><Relationship Type="http://schemas.openxmlformats.org/officeDocument/2006/relationships/notesMaster" Target="/ppt/notesMasters/notesMaster1.xml" Id="R37fbcef46f814089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d008ba69d2934ff7" /><Relationship Type="http://schemas.openxmlformats.org/officeDocument/2006/relationships/notesMaster" Target="/ppt/notesMasters/notesMaster1.xml" Id="R982de260d2364bb1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908bcc739add4470" /><Relationship Type="http://schemas.openxmlformats.org/officeDocument/2006/relationships/notesMaster" Target="/ppt/notesMasters/notesMaster1.xml" Id="R24c250ae0d174e7d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1f781624db404b78" /><Relationship Type="http://schemas.openxmlformats.org/officeDocument/2006/relationships/notesMaster" Target="/ppt/notesMasters/notesMaster1.xml" Id="Rab80a06b6eff4a8d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0fa46757d9e848ba" /><Relationship Type="http://schemas.openxmlformats.org/officeDocument/2006/relationships/notesMaster" Target="/ppt/notesMasters/notesMaster1.xml" Id="R0b377e90ce2c4b54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90938ad0c11f4e47" /><Relationship Type="http://schemas.openxmlformats.org/officeDocument/2006/relationships/notesMaster" Target="/ppt/notesMasters/notesMaster1.xml" Id="R131c5ec07a1341a2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2abe63e55a69492c" /><Relationship Type="http://schemas.openxmlformats.org/officeDocument/2006/relationships/notesMaster" Target="/ppt/notesMasters/notesMaster1.xml" Id="R26261008139d439d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b519a3d032e34b78" /><Relationship Type="http://schemas.openxmlformats.org/officeDocument/2006/relationships/notesMaster" Target="/ppt/notesMasters/notesMaster1.xml" Id="R801aea8a41974df3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e6eb13f96380472b" /><Relationship Type="http://schemas.openxmlformats.org/officeDocument/2006/relationships/notesMaster" Target="/ppt/notesMasters/notesMaster1.xml" Id="R80c236b742de48ef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35a20af36574148" /><Relationship Type="http://schemas.openxmlformats.org/officeDocument/2006/relationships/image" Target="/ppt/media/image.png" Id="Rc403c396a14a473b" /><Relationship Type="http://schemas.openxmlformats.org/officeDocument/2006/relationships/image" Target="/ppt/media/image2.png" Id="R8c10d10f5954457f" /><Relationship Type="http://schemas.openxmlformats.org/officeDocument/2006/relationships/image" Target="/ppt/media/image.jpeg" Id="Rdc3aae06299b428f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a5155db97d74f6c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c403c396a14a473b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8c10d10f5954457f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c3aae06299b428f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8efc380adb274659" /><Relationship Type="http://schemas.openxmlformats.org/officeDocument/2006/relationships/slideLayout" Target="/ppt/slideLayouts/slideLayout1.xml" Id="R8fbbc0bcaf1949a4" /><Relationship Type="http://schemas.openxmlformats.org/officeDocument/2006/relationships/slideLayout" Target="/ppt/slideLayouts/slideLayout2.xml" Id="Raa0f1af170f2480a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8fbbc0bcaf1949a4"/>
    <p:sldLayoutId xmlns:r="http://schemas.openxmlformats.org/officeDocument/2006/relationships" id="2147483650" r:id="Raa0f1af170f2480a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64610b2e53c42f3" /><Relationship Type="http://schemas.openxmlformats.org/officeDocument/2006/relationships/notesSlide" Target="/ppt/notesSlides/notesSlide1.xml" Id="R932f908302bb49b9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3c3abe472854bcb" /><Relationship Type="http://schemas.openxmlformats.org/officeDocument/2006/relationships/notesSlide" Target="/ppt/notesSlides/notesSlide2.xml" Id="R3e172a7302554128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db11cab7f974b7c" /><Relationship Type="http://schemas.openxmlformats.org/officeDocument/2006/relationships/notesSlide" Target="/ppt/notesSlides/notesSlide3.xml" Id="R241ff8d983c6430c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2ceb68e358546d6" /><Relationship Type="http://schemas.openxmlformats.org/officeDocument/2006/relationships/notesSlide" Target="/ppt/notesSlides/notesSlide4.xml" Id="Rf10ae78363e74cdf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43b0ea973f34dd8" /><Relationship Type="http://schemas.openxmlformats.org/officeDocument/2006/relationships/notesSlide" Target="/ppt/notesSlides/notesSlide5.xml" Id="Rd5570747ec0746d7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36a282c0ff7482e" /><Relationship Type="http://schemas.openxmlformats.org/officeDocument/2006/relationships/notesSlide" Target="/ppt/notesSlides/notesSlide6.xml" Id="Rd5b33d254b604a4b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0d5e4d11efb433b" /><Relationship Type="http://schemas.openxmlformats.org/officeDocument/2006/relationships/notesSlide" Target="/ppt/notesSlides/notesSlide7.xml" Id="Re54f5a308ef24a2b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ada9109ab2d43b6" /><Relationship Type="http://schemas.openxmlformats.org/officeDocument/2006/relationships/notesSlide" Target="/ppt/notesSlides/notesSlide8.xml" Id="R6b2c5db8ab134477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37b5ad0048d4664" /><Relationship Type="http://schemas.openxmlformats.org/officeDocument/2006/relationships/notesSlide" Target="/ppt/notesSlides/notesSlide9.xml" Id="Rc4f63cf2065e4ac6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518d8f2cbac40d4" /><Relationship Type="http://schemas.openxmlformats.org/officeDocument/2006/relationships/notesSlide" Target="/ppt/notesSlides/notesSlide10.xml" Id="R2a02b317fd154026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c79e060fd5d4dc3" /><Relationship Type="http://schemas.openxmlformats.org/officeDocument/2006/relationships/notesSlide" Target="/ppt/notesSlides/notesSlide11.xml" Id="R23b2dbeb5ceb4c3a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a7455e6f1134315" /><Relationship Type="http://schemas.openxmlformats.org/officeDocument/2006/relationships/notesSlide" Target="/ppt/notesSlides/notesSlide12.xml" Id="Rb5032bbe5329416d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764ab210a864d42" /><Relationship Type="http://schemas.openxmlformats.org/officeDocument/2006/relationships/notesSlide" Target="/ppt/notesSlides/notesSlide13.xml" Id="R4db8d24a6f2645e4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d10db8f529d4a5a" /><Relationship Type="http://schemas.openxmlformats.org/officeDocument/2006/relationships/notesSlide" Target="/ppt/notesSlides/notesSlide14.xml" Id="Rae61d023559c4906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726bcdce14d4860" /><Relationship Type="http://schemas.openxmlformats.org/officeDocument/2006/relationships/notesSlide" Target="/ppt/notesSlides/notesSlide15.xml" Id="R4556e878cbaf4a42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c85ef7339a242a9" /><Relationship Type="http://schemas.openxmlformats.org/officeDocument/2006/relationships/notesSlide" Target="/ppt/notesSlides/notesSlide16.xml" Id="R92e25fc8a04844e1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708311e5d63466d" /><Relationship Type="http://schemas.openxmlformats.org/officeDocument/2006/relationships/notesSlide" Target="/ppt/notesSlides/notesSlide17.xml" Id="R2cc7342469754bfb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308109945f7460c" /><Relationship Type="http://schemas.openxmlformats.org/officeDocument/2006/relationships/notesSlide" Target="/ppt/notesSlides/notesSlide18.xml" Id="R038d21586e924ad5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283c95a2ef348ac" /><Relationship Type="http://schemas.openxmlformats.org/officeDocument/2006/relationships/notesSlide" Target="/ppt/notesSlides/notesSlide19.xml" Id="Refeb0d5332044378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c32fdbb89c34bcd" /><Relationship Type="http://schemas.openxmlformats.org/officeDocument/2006/relationships/notesSlide" Target="/ppt/notesSlides/notesSlide20.xml" Id="Rc418aa354a35403d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f0bafc9856c4ec6" /><Relationship Type="http://schemas.openxmlformats.org/officeDocument/2006/relationships/notesSlide" Target="/ppt/notesSlides/notesSlide21.xml" Id="R79f8b858f89c4529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4861ebec96143c6" /><Relationship Type="http://schemas.openxmlformats.org/officeDocument/2006/relationships/notesSlide" Target="/ppt/notesSlides/notesSlide22.xml" Id="Rd7ca18a86cc84d45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0f2a228b7fd48ae" /><Relationship Type="http://schemas.openxmlformats.org/officeDocument/2006/relationships/notesSlide" Target="/ppt/notesSlides/notesSlide23.xml" Id="R488b7d27b5494a8a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f21d698a63f43d8" /><Relationship Type="http://schemas.openxmlformats.org/officeDocument/2006/relationships/notesSlide" Target="/ppt/notesSlides/notesSlide24.xml" Id="R7aff2914fc704fbe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877677fd25c4f53" /><Relationship Type="http://schemas.openxmlformats.org/officeDocument/2006/relationships/notesSlide" Target="/ppt/notesSlides/notesSlide25.xml" Id="Rf0dbe17249a04c89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07d8fa05da14959" /><Relationship Type="http://schemas.openxmlformats.org/officeDocument/2006/relationships/notesSlide" Target="/ppt/notesSlides/notesSlide26.xml" Id="R86ae1a387cc44be3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8ed934010114e71" /><Relationship Type="http://schemas.openxmlformats.org/officeDocument/2006/relationships/notesSlide" Target="/ppt/notesSlides/notesSlide27.xml" Id="R428307ec67ca4a33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42792c6d7274ed4" /><Relationship Type="http://schemas.openxmlformats.org/officeDocument/2006/relationships/notesSlide" Target="/ppt/notesSlides/notesSlide28.xml" Id="Re5273468f22a46a4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4c565265c614be5" /><Relationship Type="http://schemas.openxmlformats.org/officeDocument/2006/relationships/notesSlide" Target="/ppt/notesSlides/notesSlide29.xml" Id="R08fdd536fa3f45df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371caccb63e4c40" /><Relationship Type="http://schemas.openxmlformats.org/officeDocument/2006/relationships/notesSlide" Target="/ppt/notesSlides/notesSlide30.xml" Id="R669a10c01a2d47a3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9b37d46561a4879" /><Relationship Type="http://schemas.openxmlformats.org/officeDocument/2006/relationships/notesSlide" Target="/ppt/notesSlides/notesSlide31.xml" Id="R949c98bf982f4a73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ce3467e052d4ecb" /><Relationship Type="http://schemas.openxmlformats.org/officeDocument/2006/relationships/notesSlide" Target="/ppt/notesSlides/notesSlide32.xml" Id="R71174d8030e3405a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526893745894d58" /><Relationship Type="http://schemas.openxmlformats.org/officeDocument/2006/relationships/notesSlide" Target="/ppt/notesSlides/notesSlide33.xml" Id="R05bff9250ebb4650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8d1ca2fb54a48d9" /><Relationship Type="http://schemas.openxmlformats.org/officeDocument/2006/relationships/notesSlide" Target="/ppt/notesSlides/notesSlide34.xml" Id="R97b17bf838ae49b6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b66922ead074b11" /><Relationship Type="http://schemas.openxmlformats.org/officeDocument/2006/relationships/notesSlide" Target="/ppt/notesSlides/notesSlide35.xml" Id="R9b11af7790f4442b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52846ca8596413b" /><Relationship Type="http://schemas.openxmlformats.org/officeDocument/2006/relationships/notesSlide" Target="/ppt/notesSlides/notesSlide36.xml" Id="R6bd319127c3e4ad4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3f7b5aba3954955" /><Relationship Type="http://schemas.openxmlformats.org/officeDocument/2006/relationships/notesSlide" Target="/ppt/notesSlides/notesSlide37.xml" Id="R6b4d6304f1aa443c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cad9e99e32144cd" /><Relationship Type="http://schemas.openxmlformats.org/officeDocument/2006/relationships/notesSlide" Target="/ppt/notesSlides/notesSlide38.xml" Id="R48e10ccd0aaf4e69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1122cb75feb4069" /><Relationship Type="http://schemas.openxmlformats.org/officeDocument/2006/relationships/notesSlide" Target="/ppt/notesSlides/notesSlide39.xml" Id="R76bcbccfd0ba4be2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cf571b41723403a" /><Relationship Type="http://schemas.openxmlformats.org/officeDocument/2006/relationships/notesSlide" Target="/ppt/notesSlides/notesSlide40.xml" Id="Rc0f9080600ca421d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bfaa576e0e34bc0" /><Relationship Type="http://schemas.openxmlformats.org/officeDocument/2006/relationships/notesSlide" Target="/ppt/notesSlides/notesSlide41.xml" Id="Reffffb4f83a94917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ec6e57e15904440" /><Relationship Type="http://schemas.openxmlformats.org/officeDocument/2006/relationships/notesSlide" Target="/ppt/notesSlides/notesSlide42.xml" Id="Ra9cb5c83b7d74962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5f67396e8344ac8" /><Relationship Type="http://schemas.openxmlformats.org/officeDocument/2006/relationships/notesSlide" Target="/ppt/notesSlides/notesSlide43.xml" Id="R09a45911a86f42ef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5fcab3f92bf44b8" /><Relationship Type="http://schemas.openxmlformats.org/officeDocument/2006/relationships/notesSlide" Target="/ppt/notesSlides/notesSlide44.xml" Id="R722d77f5f5964a1b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7658465faca4990" /><Relationship Type="http://schemas.openxmlformats.org/officeDocument/2006/relationships/notesSlide" Target="/ppt/notesSlides/notesSlide45.xml" Id="Rb5e68cecfbe84feb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84efb10f8644d97" /><Relationship Type="http://schemas.openxmlformats.org/officeDocument/2006/relationships/notesSlide" Target="/ppt/notesSlides/notesSlide46.xml" Id="R00a70a0820e04399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7299f7c4a0547b7" /><Relationship Type="http://schemas.openxmlformats.org/officeDocument/2006/relationships/notesSlide" Target="/ppt/notesSlides/notesSlide47.xml" Id="R11e614279de1465f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利未記第26章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Leviticus 26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26:1  |  Leviticus 26:1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「你們不可做甚麼虛無的神[像]，不可立雕刻的偶像或是柱像，也不可在你們的地上安甚麼鏨成的石像，向它跪拜，因為我是耶和華－你們的神。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 shall make you no idols nor graven image, neither rear you up a standing image, neither shall ye set up any image of stone in your land, to bow down unto it: for I am the LORD your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26:2  |  Leviticus 26:2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你們要守我的安息日，敬我的聖所。我是耶和華。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 shall keep my sabbaths, and reverence my sanctuary: I am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26:3  |  Leviticus 26:3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「你們若遵行我的律例，謹守我的誡命，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ye walk in my statutes, and keep my commandments, and do them;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26:4  |  Leviticus 26:4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我就給你們降下時雨，叫地生出土產，田野的樹木結果子。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I will give you rain in due season, and the land shall yield her increase, and the trees of the field shall yield their fruit.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26:5  |  Leviticus 26:5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你們打糧食要打到摘葡萄的時候，摘葡萄要摘到撒種的時候；並且要吃得飽足，在你們的地上安然居住。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your threshing shall reach unto the vintage, and the vintage shall reach unto the sowing time: and ye shall eat your bread to the full, and dwell in your land safely.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26:6  |  Leviticus 26:6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我要賜平安在[你們的]地上；你們躺臥，無人驚嚇。我要叫惡獸從[你們的]地上熄滅；刀劍也必不經過你們的地。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give peace in the land, and ye shall lie down, and none shall make you afraid: and I will rid evil beasts out of the land, neither shall the sword go through your land.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26:7  |  Leviticus 26:7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你們要追趕仇敵，他們必倒在你們刀下。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ye shall chase your enemies, and they shall fall before you by the sword.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26:8  |  Leviticus 26:8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你們五個人要追趕一百人，一百人要追趕一萬人；仇敵必倒在你們刀下。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five of you shall chase an hundred, and an hundred of you shall put ten thousand to flight: and your enemies shall fall before you by the sword.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26:9  |  Leviticus 26:9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我要眷顧你們，使你們生養眾多，也要與你們堅定所立的約。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will have respect unto you, and make you fruitful, and multiply you, and establish my covenant with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26:10  |  Leviticus 26:10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你們要吃陳糧，又因新糧挪開陳糧。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ye shall eat old store, and bring forth the old because of the new.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26:11  |  Leviticus 26:11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我要在你們中間立我的帳幕；我的心也不厭惡你們。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set my tabernacle among you: and my soul shall not abhor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26:12  |  Leviticus 26:12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我要在你們中間行走；我要作你們的神，你們要作我的子民。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walk among you, and will be your God, and ye shall be my people.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26:13  |  Leviticus 26:13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我是耶和華－你們的神，曾將你們從埃及地領出來，使你們不作埃及人的奴僕；我也折斷你們所負的軛，叫你們挺身而走。」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am the LORD your God, which brought you forth out of the land of Egypt, that ye should not be their bondmen; and I have broken the bands of your yoke, and made you go upright.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26:14  |  Leviticus 26:14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「你們若不聽從我，不遵行我的誡命，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if ye will not hearken unto me, and will not do all these commandments;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26:15  |  Leviticus 26:15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厭棄我的律例，厭惡我的典章，不遵行我一切的誡命，背棄我的約，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if ye shall despise my statutes, or if your soul abhor my judgments, so that ye will not do all my commandments, but that ye break my covenant: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26:16  |  Leviticus 26:16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我待你們就要這樣：我必命定驚惶，叫眼目乾癟、精神消耗的癆病熱病轄制你們。你們也要白白地撒種，因為仇敵要吃你們所種的。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also will do this unto you; I will even appoint over you terror, consumption, and the burning ague, that shall consume the eyes, and cause sorrow of heart: and ye shall sow your seed in vain, for your enemies shall eat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26:17  |  Leviticus 26:17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我要向你們變臉，你們就要敗在仇敵面前。恨惡你們的，必轄管你們；無人追趕，你們卻要逃跑。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set my face against you, and ye shall be slain before your enemies: they that hate you shall reign over you; and ye shall flee when none pursueth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26:18  |  Leviticus 26:18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你們因這些事若還不聽從我，我就要為你們的罪加七倍懲罰你們。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if ye will not yet for all this hearken unto me, then I will punish you seven times more for your sins.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26:19  |  Leviticus 26:19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我必斷絕你們因勢力而有的驕傲，又要使[覆]你們的天如鐵，[載]你們的地如銅。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break the pride of your power; and I will make your heaven as iron, and your earth as brass: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26:20  |  Leviticus 26:20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你們要白白地勞力；因為你們的地不出土產，其上的樹木也不結果子。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your strength shall be spent in vain: for your land shall not yield her increase, neither shall the trees of the land yield their fruits.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26:21  |  Leviticus 26:21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「你們行事若與我反對，不肯聽從我，我就要按你們的罪加七倍降災與你們。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if ye walk contrary unto me, and will not hearken unto me; I will bring seven times more plagues upon you according to your sins.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26:22  |  Leviticus 26:22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我也要打發野地的走獸到你們中間，搶吃你們的兒女，吞滅你們的牲畜，使你們的人數減少，道路荒涼。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also send wild beasts among you, which shall rob you of your children, and destroy your cattle, and make you few in number; and your high ways shall be desolate.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26:23  |  Leviticus 26:23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「你們因這些事若仍不改正歸我，行事與我反對，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if ye will not be reformed by me by these things, but will walk contrary unto me;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26:24  |  Leviticus 26:24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我就要行事與你們反對，因你們的罪擊打你們七次。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will I also walk contrary unto you, and will punish you yet seven times for your sins.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26:25  |  Leviticus 26:25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我又要使刀劍臨到你們，報復你們背約的仇；聚集你們在各城內，降瘟疫在你們中間，也必將你們交在仇敵的手中。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bring a sword upon you, that shall avenge the quarrel of my covenant: and when ye are gathered together within your cities, I will send the pestilence among you; and ye shall be delivered into the hand of the enemy.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26:26  |  Leviticus 26:26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我要折斷你們的杖，就是斷絕你們的糧。那時，必有十個女人在一個爐子給你們烤餅，按分量秤給你們；你們要吃，也吃不飽。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I have broken the staff of your bread, ten women shall bake your bread in one oven, and they shall deliver you your bread again by weight: and ye shall eat, and not be satisfied.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26:27  |  Leviticus 26:27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「你們因這一切的事若不聽從我，卻行事與我反對，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if ye will not for all this hearken unto me, but walk contrary unto me;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26:28  |  Leviticus 26:28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我就要發烈怒，行事與你們反對，又因你們的罪懲罰你們七次。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I will walk contrary unto you also in fury; and I, even I, will chastise you seven times for your sins.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26:29  |  Leviticus 26:29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並且你們要吃兒子的肉，也要吃女兒的肉。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ye shall eat the flesh of your sons, and the flesh of your daughters shall ye eat.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26:30  |  Leviticus 26:30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我又要毀壞你們的邱壇，砍下你們的日像，把你們的屍首扔在你們偶像的身上；我的心也必厭惡你們。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destroy your high places, and cut down your images, and cast your carcases upon the carcases of your idols, and my soul shall abhor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26:31  |  Leviticus 26:31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我要使你們的城邑變為荒涼，使你們的眾聖所成為荒場；我也不聞你們馨香的香氣。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make your cities waste, and bring your sanctuaries unto desolation, and I will not smell the savour of your sweet odours.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26:32  |  Leviticus 26:32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我要使地成為荒場，住在其上的仇敵就因此詫異。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bring the land into desolation: and your enemies which dwell therein shall be astonished at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26:33  |  Leviticus 26:33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我要把你們散在列邦中；我也要拔刀追趕你們。你們的地要成為荒場；你們的城邑要變為荒涼。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scatter you among the heathen, and will draw out a sword after you: and your land shall be desolate, and your cities waste.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26:34  |  Leviticus 26:34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「你們在仇敵之地居住的時候，你們的地荒涼，要享受眾安息；正在那時候，地要歇息，享受安息。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shall the land enjoy her sabbaths, as long as it lieth desolate, and ye be in your enemies’ land; even then shall the land rest, and enjoy her sabbaths.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26:35  |  Leviticus 26:35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地多時為荒場，就要多時歇息；地這樣歇息，是你們住在其上的安息年所不能得的。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long as it lieth desolate it shall rest; because it did not rest in your sabbaths, when ye dwelt upon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26:36  |  Leviticus 26:36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至於你們剩下的人，我要使他們在仇敵之地心驚膽怯。葉子被風吹的響聲，要追趕他們；他們要逃避，像人逃避刀劍，無人追趕，卻要跌倒。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upon them that are left alive of you I will send a faintness into their hearts in the lands of their enemies; and the sound of a shaken leaf shall chase them; and they shall flee, as fleeing from a sword; and they shall fall when none pursueth.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26:37  |  Leviticus 26:37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無人追趕，他們要彼此撞跌，像在刀劍之前。你們在仇敵面前也必站立不住。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shall fall one upon another, as it were before a sword, when none pursueth: and ye shall have no power to stand before your enemies.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26:38  |  Leviticus 26:38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你們要在列邦中滅亡；仇敵之地要吞吃你們。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ye shall perish among the heathen, and the land of your enemies shall eat you up.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26:39  |  Leviticus 26:39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你們剩下的人必因自己的罪孽和祖宗的罪孽在仇敵之地消滅。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that are left of you shall pine away in their iniquity in your enemies’ lands; and also in the iniquities of their fathers shall they pine away with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26:40  |  Leviticus 26:40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「他們要承認自己的罪和他們祖宗的罪，就是干犯我的那罪，並且承認自己行事與我反對，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they shall confess their iniquity, and the iniquity of their fathers, with their trespass which they trespassed against me, and that also they have walked contrary unto me;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26:41  |  Leviticus 26:41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我所以行事與他們反對，把他們帶到仇敵之地。那時，他們未受割禮的心若謙卑了，他們也服了罪孽的刑罰，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that I also have walked contrary unto them, and have brought them into the land of their enemies; if then their uncircumcised hearts be humbled, and they then accept of the punishment of their iniquity: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26:42  |  Leviticus 26:42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我就要記念我與雅各所立的約，與以撒所立的約，與亞伯拉罕所立的約，並要記念這地。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will I remember my covenant with Jacob, and also my covenant with Isaac, and also my covenant with Abraham will I remember; and I will remember the land.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26:43  |  Leviticus 26:43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他們離開這地，地在荒廢無人的時候就要享受安息。並且他們要服罪孽的刑罰；因為他們厭棄了我的典章，心中厭惡了我的律例。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land also shall be left of them, and shall enjoy her sabbaths, while she lieth desolate without them: and they shall accept of the punishment of their iniquity: because, even because they despised my judgments, and because their soul abhorred my statutes.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26:44  |  Leviticus 26:44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雖是這樣，他們在仇敵之地，我卻不厭棄他們，也不厭惡他們，將他們盡行滅絕，也不背棄我與他們所立的約，因為我是耶和華－他們的神。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yet for all that, when they be in the land of their enemies, I will not cast them away, neither will I abhor them, to destroy them utterly, and to break my covenant with them: for I am the LORD their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26:45  |  Leviticus 26:45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我卻要為他們的緣故記念我與他們先祖所立的約。他們的先祖是我在列邦人眼前、從埃及地領出來的，為要作他們的神。我是耶和華。」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 will for their sakes remember the covenant of their ancestors, whom I brought forth out of the land of Egypt in the sight of the heathen, that I might be their God: I am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26:46  |  Leviticus 26:46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這些律例、典章，和法度是耶和華與以色列人在西奈山藉着摩西立的。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These are the statutes and judgments and laws, which the LORD made between him and the children of Israel in mount Sinai by the hand of Moses.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2026-08-26T10:06:41.7110000Z</dcterms:created>
  <dcterms:modified xsi:type="dcterms:W3CDTF">2026-08-26T10:06:41.7110000Z</dcterms:modified>
</coreProperties>
</file>