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7dc24734a9b4079" /><Relationship Type="http://schemas.openxmlformats.org/officeDocument/2006/relationships/extended-properties" Target="/docProps/app.xml" Id="R97a7ee5c673a420e" /><Relationship Type="http://schemas.openxmlformats.org/officeDocument/2006/relationships/officeDocument" Target="/ppt/presentation.xml" Id="R959c0463b0fb471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5a006fb5d94224"/>
  </p:sldMasterIdLst>
  <p:notesMasterIdLst>
    <p:notesMasterId xmlns:r="http://schemas.openxmlformats.org/officeDocument/2006/relationships" r:id="R88127182d4384b8d"/>
  </p:notesMasterIdLst>
  <p:sldIdLst>
    <p:sldId xmlns:r="http://schemas.openxmlformats.org/officeDocument/2006/relationships" id="256" r:id="R14cd4d6f96c5480a"/>
    <p:sldId xmlns:r="http://schemas.openxmlformats.org/officeDocument/2006/relationships" id="257" r:id="R22ba69a1f0714e2d"/>
    <p:sldId xmlns:r="http://schemas.openxmlformats.org/officeDocument/2006/relationships" id="258" r:id="Rcc21029a87774d23"/>
    <p:sldId xmlns:r="http://schemas.openxmlformats.org/officeDocument/2006/relationships" id="259" r:id="R786fc1caf0524d87"/>
    <p:sldId xmlns:r="http://schemas.openxmlformats.org/officeDocument/2006/relationships" id="260" r:id="Rfbe3c008ce264c36"/>
    <p:sldId xmlns:r="http://schemas.openxmlformats.org/officeDocument/2006/relationships" id="261" r:id="Rb374b22df8614814"/>
    <p:sldId xmlns:r="http://schemas.openxmlformats.org/officeDocument/2006/relationships" id="262" r:id="R9f1fc00756544bd9"/>
    <p:sldId xmlns:r="http://schemas.openxmlformats.org/officeDocument/2006/relationships" id="263" r:id="Rda64b4a7d3404fb7"/>
    <p:sldId xmlns:r="http://schemas.openxmlformats.org/officeDocument/2006/relationships" id="264" r:id="R034850d423c94881"/>
    <p:sldId xmlns:r="http://schemas.openxmlformats.org/officeDocument/2006/relationships" id="265" r:id="R3b71cb07fb1b44e4"/>
    <p:sldId xmlns:r="http://schemas.openxmlformats.org/officeDocument/2006/relationships" id="266" r:id="R564ae17695244ad5"/>
    <p:sldId xmlns:r="http://schemas.openxmlformats.org/officeDocument/2006/relationships" id="267" r:id="R0a4d1382960a43fa"/>
    <p:sldId xmlns:r="http://schemas.openxmlformats.org/officeDocument/2006/relationships" id="268" r:id="R124cc3f81bde472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70286cfa23c47b0" /><Relationship Type="http://schemas.openxmlformats.org/officeDocument/2006/relationships/slideMaster" Target="/ppt/slideMasters/slideMaster1.xml" Id="R535a006fb5d94224" /><Relationship Type="http://schemas.openxmlformats.org/officeDocument/2006/relationships/notesMaster" Target="/ppt/notesMasters/notesMaster1.xml" Id="R88127182d4384b8d" /><Relationship Type="http://schemas.openxmlformats.org/officeDocument/2006/relationships/presProps" Target="/ppt/presProps.xml" Id="R3187c25a376d4a45" /><Relationship Type="http://schemas.openxmlformats.org/officeDocument/2006/relationships/tableStyles" Target="/ppt/tableStyles.xml" Id="R0499342dc7c74d6e" /><Relationship Type="http://schemas.openxmlformats.org/officeDocument/2006/relationships/slide" Target="/ppt/slides/slide1.xml" Id="R14cd4d6f96c5480a" /><Relationship Type="http://schemas.openxmlformats.org/officeDocument/2006/relationships/slide" Target="/ppt/slides/slide2.xml" Id="R22ba69a1f0714e2d" /><Relationship Type="http://schemas.openxmlformats.org/officeDocument/2006/relationships/slide" Target="/ppt/slides/slide3.xml" Id="Rcc21029a87774d23" /><Relationship Type="http://schemas.openxmlformats.org/officeDocument/2006/relationships/slide" Target="/ppt/slides/slide4.xml" Id="R786fc1caf0524d87" /><Relationship Type="http://schemas.openxmlformats.org/officeDocument/2006/relationships/slide" Target="/ppt/slides/slide5.xml" Id="Rfbe3c008ce264c36" /><Relationship Type="http://schemas.openxmlformats.org/officeDocument/2006/relationships/slide" Target="/ppt/slides/slide6.xml" Id="Rb374b22df8614814" /><Relationship Type="http://schemas.openxmlformats.org/officeDocument/2006/relationships/slide" Target="/ppt/slides/slide7.xml" Id="R9f1fc00756544bd9" /><Relationship Type="http://schemas.openxmlformats.org/officeDocument/2006/relationships/slide" Target="/ppt/slides/slide8.xml" Id="Rda64b4a7d3404fb7" /><Relationship Type="http://schemas.openxmlformats.org/officeDocument/2006/relationships/slide" Target="/ppt/slides/slide9.xml" Id="R034850d423c94881" /><Relationship Type="http://schemas.openxmlformats.org/officeDocument/2006/relationships/slide" Target="/ppt/slides/slide10.xml" Id="R3b71cb07fb1b44e4" /><Relationship Type="http://schemas.openxmlformats.org/officeDocument/2006/relationships/slide" Target="/ppt/slides/slide11.xml" Id="R564ae17695244ad5" /><Relationship Type="http://schemas.openxmlformats.org/officeDocument/2006/relationships/slide" Target="/ppt/slides/slide12.xml" Id="R0a4d1382960a43fa" /><Relationship Type="http://schemas.openxmlformats.org/officeDocument/2006/relationships/slide" Target="/ppt/slides/slide13.xml" Id="R124cc3f81bde472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82592fcda5c4b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3e37d6910124d74" /><Relationship Type="http://schemas.openxmlformats.org/officeDocument/2006/relationships/notesMaster" Target="/ppt/notesMasters/notesMaster1.xml" Id="R436afed4aad9439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27da7edea54bdb" /><Relationship Type="http://schemas.openxmlformats.org/officeDocument/2006/relationships/notesMaster" Target="/ppt/notesMasters/notesMaster1.xml" Id="R1b0a514625e6401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a1a1a65830943cd" /><Relationship Type="http://schemas.openxmlformats.org/officeDocument/2006/relationships/notesMaster" Target="/ppt/notesMasters/notesMaster1.xml" Id="R7e81eacd2b844c8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4a4f9aa255e4e45" /><Relationship Type="http://schemas.openxmlformats.org/officeDocument/2006/relationships/notesMaster" Target="/ppt/notesMasters/notesMaster1.xml" Id="R89b56f1826ef42a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6742295571b4e82" /><Relationship Type="http://schemas.openxmlformats.org/officeDocument/2006/relationships/notesMaster" Target="/ppt/notesMasters/notesMaster1.xml" Id="R84c5364f7288479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adf0d82a684e5b" /><Relationship Type="http://schemas.openxmlformats.org/officeDocument/2006/relationships/notesMaster" Target="/ppt/notesMasters/notesMaster1.xml" Id="R26a579382b69458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84ae9a76a4940bc" /><Relationship Type="http://schemas.openxmlformats.org/officeDocument/2006/relationships/notesMaster" Target="/ppt/notesMasters/notesMaster1.xml" Id="R8ea67a005283445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42c84cea4174734" /><Relationship Type="http://schemas.openxmlformats.org/officeDocument/2006/relationships/notesMaster" Target="/ppt/notesMasters/notesMaster1.xml" Id="Rb10883636fdf444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76ea1366b4140dd" /><Relationship Type="http://schemas.openxmlformats.org/officeDocument/2006/relationships/notesMaster" Target="/ppt/notesMasters/notesMaster1.xml" Id="R6dde250fef0b415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57193875fb944e2" /><Relationship Type="http://schemas.openxmlformats.org/officeDocument/2006/relationships/notesMaster" Target="/ppt/notesMasters/notesMaster1.xml" Id="R83f6c5e19e2341c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2d74319971445c" /><Relationship Type="http://schemas.openxmlformats.org/officeDocument/2006/relationships/notesMaster" Target="/ppt/notesMasters/notesMaster1.xml" Id="R356137c62fa946f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62bb05ba1cd4042" /><Relationship Type="http://schemas.openxmlformats.org/officeDocument/2006/relationships/notesMaster" Target="/ppt/notesMasters/notesMaster1.xml" Id="R4a3a8e09e8644b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ebf1e0942bb4829" /><Relationship Type="http://schemas.openxmlformats.org/officeDocument/2006/relationships/notesMaster" Target="/ppt/notesMasters/notesMaster1.xml" Id="R8615e5be26db4dd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387a6bce6b40ca" /><Relationship Type="http://schemas.openxmlformats.org/officeDocument/2006/relationships/image" Target="/ppt/media/image.png" Id="R6508c02e193849aa" /><Relationship Type="http://schemas.openxmlformats.org/officeDocument/2006/relationships/image" Target="/ppt/media/image2.png" Id="Rbcccaa31cf014a84" /><Relationship Type="http://schemas.openxmlformats.org/officeDocument/2006/relationships/image" Target="/ppt/media/image.jpeg" Id="R2e4d6cce8db24d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e33bcea4f274f8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508c02e193849a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cccaa31cf014a8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4d6cce8db24dd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d9129f6c73c40c1" /><Relationship Type="http://schemas.openxmlformats.org/officeDocument/2006/relationships/slideLayout" Target="/ppt/slideLayouts/slideLayout1.xml" Id="R3d5e78d6ab804575" /><Relationship Type="http://schemas.openxmlformats.org/officeDocument/2006/relationships/slideLayout" Target="/ppt/slideLayouts/slideLayout2.xml" Id="R3745224cb02549c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d5e78d6ab804575"/>
    <p:sldLayoutId xmlns:r="http://schemas.openxmlformats.org/officeDocument/2006/relationships" id="2147483650" r:id="R3745224cb02549c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1f37fa2c71495e" /><Relationship Type="http://schemas.openxmlformats.org/officeDocument/2006/relationships/notesSlide" Target="/ppt/notesSlides/notesSlide1.xml" Id="R7e42f029745b467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3b9a000ec344c1" /><Relationship Type="http://schemas.openxmlformats.org/officeDocument/2006/relationships/notesSlide" Target="/ppt/notesSlides/notesSlide2.xml" Id="R42dc4c72f69d45b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5e324313c546db" /><Relationship Type="http://schemas.openxmlformats.org/officeDocument/2006/relationships/notesSlide" Target="/ppt/notesSlides/notesSlide3.xml" Id="R7e05e95e33264e9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891c72afd845c1" /><Relationship Type="http://schemas.openxmlformats.org/officeDocument/2006/relationships/notesSlide" Target="/ppt/notesSlides/notesSlide4.xml" Id="R97bca52b7905425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ef3b06b6854f01" /><Relationship Type="http://schemas.openxmlformats.org/officeDocument/2006/relationships/notesSlide" Target="/ppt/notesSlides/notesSlide5.xml" Id="R0fbec05f1979488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384d4e85d94321" /><Relationship Type="http://schemas.openxmlformats.org/officeDocument/2006/relationships/notesSlide" Target="/ppt/notesSlides/notesSlide6.xml" Id="R98911bdf3dde49f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354b847e634d58" /><Relationship Type="http://schemas.openxmlformats.org/officeDocument/2006/relationships/notesSlide" Target="/ppt/notesSlides/notesSlide7.xml" Id="R0b61b846e573481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96ac876774f41" /><Relationship Type="http://schemas.openxmlformats.org/officeDocument/2006/relationships/notesSlide" Target="/ppt/notesSlides/notesSlide8.xml" Id="Re76a34dc3ef34bf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dfea10c5d8465c" /><Relationship Type="http://schemas.openxmlformats.org/officeDocument/2006/relationships/notesSlide" Target="/ppt/notesSlides/notesSlide9.xml" Id="Rac9a6c960b184cd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665061288645a3" /><Relationship Type="http://schemas.openxmlformats.org/officeDocument/2006/relationships/notesSlide" Target="/ppt/notesSlides/notesSlide10.xml" Id="R3f94230a64be401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b501d60154f78" /><Relationship Type="http://schemas.openxmlformats.org/officeDocument/2006/relationships/notesSlide" Target="/ppt/notesSlides/notesSlide11.xml" Id="R8aad9b7c5e1c462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fcc90016d64237" /><Relationship Type="http://schemas.openxmlformats.org/officeDocument/2006/relationships/notesSlide" Target="/ppt/notesSlides/notesSlide12.xml" Id="R79e22d5aa61841b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d64e06c52a481f" /><Relationship Type="http://schemas.openxmlformats.org/officeDocument/2006/relationships/notesSlide" Target="/ppt/notesSlides/notesSlide13.xml" Id="R51177a94d1a948a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以賽亞書第64章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64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64:1  |  Isaiah 64:1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願你裂天而降； 願山在你面前震動－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thou wouldest rend the heavens, that thou wouldest come down, that the mountains might flow down at thy presence,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64:2  |  Isaiah 64:2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好像火燒乾柴， 又像火將水燒開， 使你敵人知道你的名， 使列國在你面前發顫！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when the melting fire burneth, the fire causeth the waters to boil, to make thy name known to thine adversaries, that the nations may tremble at thy presence!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64:3  |  Isaiah 64:3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你曾行我們不能逆料可畏的事。 那時你降臨，山嶺在你面前震動。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didst terrible things which we looked not for, thou camest down, the mountains flowed down at thy presence.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64:4  |  Isaiah 64:4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從古以來，人未曾聽見、未曾耳聞、未曾眼見 在你以外有甚麼神為等候他的人行事。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since the beginning of the world men have not heard, nor perceived by the ear, neither hath the eye seen, O God, beside thee, what he hath prepared for him that waiteth for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64:5  |  Isaiah 64:5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你迎接那歡喜行義、記念你道的人； 你曾發怒，我們[仍]犯罪； 這景況已久，我們還能得救嗎？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meetest him that rejoiceth and worketh righteousness, those that remember thee in thy ways: behold, thou art wroth; for we have sinned: in those is continuance, and we shall be saved.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64:6  |  Isaiah 64:6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我們都像不潔淨的人； 所有的義都像污穢的衣服。 我們都像葉子漸漸枯乾； 我們的罪孽好像風把我們吹去。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are all as an unclean thing, and all our righteousnesses are as filthy rags; and we all do fade as a leaf; and our iniquities, like the wind, have taken us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64:7  |  Isaiah 64:7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並且無人求告你的名； 無人奮力抓住你。 原來你掩面不顧我們， 使我們因罪孽消化。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is none that calleth upon thy name, that stirreth up himself to take hold of thee: for thou hast hid thy face from us, and hast consumed us, because of our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64:8  |  Isaiah 64:8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耶和華啊，現在你仍是我們的父！ 我們是泥，你是窯匠； 我們都是你手的工作。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now, O LORD, thou art our father; we are the clay, and thou our potter; and we all are the work of thy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64:9  |  Isaiah 64:9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耶和華啊，求你不要大發震怒， 也不要永遠記念罪孽。 求你垂顧我們， 我們都是你的百姓。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wroth very sore, O LORD, neither remember iniquity for ever: behold, see, we beseech thee, we are all thy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64:10  |  Isaiah 64:10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你的聖邑變為曠野。 錫安變為曠野； 耶路撒冷成為荒場。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holy cities are a wilderness, Zion is a wilderness, Jerusalem a desolation.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64:11  |  Isaiah 64:11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我們聖潔華美的殿－ 就是我們列祖讚美你的所在被火焚燒； 我們所羨慕的美地盡都荒廢。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holy and our beautiful house, where our fathers praised thee, is burned up with fire: and all our pleasant things are laid waste.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64:12  |  Isaiah 64:12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耶和華啊，有這些事，你還忍得住嗎？ 你仍靜默使我們深受苦難嗎？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refrain thyself for these things, O LORD? wilt thou hold thy peace, and afflict us very sore?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2026-08-26T10:39:09.2690000Z</dcterms:created>
  <dcterms:modified xsi:type="dcterms:W3CDTF">2026-08-26T10:39:09.2690000Z</dcterms:modified>
</coreProperties>
</file>