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96fdf7d870c45e9" /><Relationship Type="http://schemas.openxmlformats.org/officeDocument/2006/relationships/extended-properties" Target="/docProps/app.xml" Id="R9ec14cc5789c4ca8" /><Relationship Type="http://schemas.openxmlformats.org/officeDocument/2006/relationships/officeDocument" Target="/ppt/presentation.xml" Id="Rc10137971cc5482e" /></Relationships>
</file>

<file path=ppt/presentation.xml><?xml version="1.0" encoding="utf-8"?>
<p:presentation xmlns:p="http://schemas.openxmlformats.org/presentationml/2006/main">
  <p:sldMasterIdLst>
    <p:sldMasterId xmlns:r="http://schemas.openxmlformats.org/officeDocument/2006/relationships" id="2147483648" r:id="R4a93e29714da4e95"/>
  </p:sldMasterIdLst>
  <p:notesMasterIdLst>
    <p:notesMasterId xmlns:r="http://schemas.openxmlformats.org/officeDocument/2006/relationships" r:id="Rb66a5fe398a04d00"/>
  </p:notesMasterIdLst>
  <p:sldIdLst>
    <p:sldId xmlns:r="http://schemas.openxmlformats.org/officeDocument/2006/relationships" id="256" r:id="Re6d090c1f98047a1"/>
    <p:sldId xmlns:r="http://schemas.openxmlformats.org/officeDocument/2006/relationships" id="257" r:id="R17ae7aebeae64dee"/>
    <p:sldId xmlns:r="http://schemas.openxmlformats.org/officeDocument/2006/relationships" id="258" r:id="R7fd03468acc64cf0"/>
    <p:sldId xmlns:r="http://schemas.openxmlformats.org/officeDocument/2006/relationships" id="259" r:id="Rc74fa39c8a8c44f7"/>
    <p:sldId xmlns:r="http://schemas.openxmlformats.org/officeDocument/2006/relationships" id="260" r:id="Rb1f8df5bba504ec3"/>
    <p:sldId xmlns:r="http://schemas.openxmlformats.org/officeDocument/2006/relationships" id="261" r:id="Ra5fc5d9399744b09"/>
    <p:sldId xmlns:r="http://schemas.openxmlformats.org/officeDocument/2006/relationships" id="262" r:id="Ra375a041176e4a97"/>
    <p:sldId xmlns:r="http://schemas.openxmlformats.org/officeDocument/2006/relationships" id="263" r:id="Rf52b5b04538c494f"/>
    <p:sldId xmlns:r="http://schemas.openxmlformats.org/officeDocument/2006/relationships" id="264" r:id="Rb88b1b36988740de"/>
    <p:sldId xmlns:r="http://schemas.openxmlformats.org/officeDocument/2006/relationships" id="265" r:id="Rcc8e1a1543e8470b"/>
    <p:sldId xmlns:r="http://schemas.openxmlformats.org/officeDocument/2006/relationships" id="266" r:id="R6776c838deeb4143"/>
    <p:sldId xmlns:r="http://schemas.openxmlformats.org/officeDocument/2006/relationships" id="267" r:id="R4b8992740d7c48c3"/>
    <p:sldId xmlns:r="http://schemas.openxmlformats.org/officeDocument/2006/relationships" id="268" r:id="R2a66718cfe184839"/>
    <p:sldId xmlns:r="http://schemas.openxmlformats.org/officeDocument/2006/relationships" id="269" r:id="R8f02a20358fe4501"/>
    <p:sldId xmlns:r="http://schemas.openxmlformats.org/officeDocument/2006/relationships" id="270" r:id="R5a372773d9834036"/>
    <p:sldId xmlns:r="http://schemas.openxmlformats.org/officeDocument/2006/relationships" id="271" r:id="Rd620cb81075f4c1d"/>
    <p:sldId xmlns:r="http://schemas.openxmlformats.org/officeDocument/2006/relationships" id="272" r:id="Rddf3290fce3e41de"/>
    <p:sldId xmlns:r="http://schemas.openxmlformats.org/officeDocument/2006/relationships" id="273" r:id="R0bc886c844de46eb"/>
    <p:sldId xmlns:r="http://schemas.openxmlformats.org/officeDocument/2006/relationships" id="274" r:id="Ra6480921b00c404c"/>
    <p:sldId xmlns:r="http://schemas.openxmlformats.org/officeDocument/2006/relationships" id="275" r:id="R1c030d9907e64e89"/>
    <p:sldId xmlns:r="http://schemas.openxmlformats.org/officeDocument/2006/relationships" id="276" r:id="Rb864e5d84164437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3cdcb3168d8462f" /><Relationship Type="http://schemas.openxmlformats.org/officeDocument/2006/relationships/slideMaster" Target="/ppt/slideMasters/slideMaster1.xml" Id="R4a93e29714da4e95" /><Relationship Type="http://schemas.openxmlformats.org/officeDocument/2006/relationships/notesMaster" Target="/ppt/notesMasters/notesMaster1.xml" Id="Rb66a5fe398a04d00" /><Relationship Type="http://schemas.openxmlformats.org/officeDocument/2006/relationships/presProps" Target="/ppt/presProps.xml" Id="Rf5abbcf8bbd941a5" /><Relationship Type="http://schemas.openxmlformats.org/officeDocument/2006/relationships/tableStyles" Target="/ppt/tableStyles.xml" Id="R0ea4f86b93b142c8" /><Relationship Type="http://schemas.openxmlformats.org/officeDocument/2006/relationships/slide" Target="/ppt/slides/slide1.xml" Id="Re6d090c1f98047a1" /><Relationship Type="http://schemas.openxmlformats.org/officeDocument/2006/relationships/slide" Target="/ppt/slides/slide2.xml" Id="R17ae7aebeae64dee" /><Relationship Type="http://schemas.openxmlformats.org/officeDocument/2006/relationships/slide" Target="/ppt/slides/slide3.xml" Id="R7fd03468acc64cf0" /><Relationship Type="http://schemas.openxmlformats.org/officeDocument/2006/relationships/slide" Target="/ppt/slides/slide4.xml" Id="Rc74fa39c8a8c44f7" /><Relationship Type="http://schemas.openxmlformats.org/officeDocument/2006/relationships/slide" Target="/ppt/slides/slide5.xml" Id="Rb1f8df5bba504ec3" /><Relationship Type="http://schemas.openxmlformats.org/officeDocument/2006/relationships/slide" Target="/ppt/slides/slide6.xml" Id="Ra5fc5d9399744b09" /><Relationship Type="http://schemas.openxmlformats.org/officeDocument/2006/relationships/slide" Target="/ppt/slides/slide7.xml" Id="Ra375a041176e4a97" /><Relationship Type="http://schemas.openxmlformats.org/officeDocument/2006/relationships/slide" Target="/ppt/slides/slide8.xml" Id="Rf52b5b04538c494f" /><Relationship Type="http://schemas.openxmlformats.org/officeDocument/2006/relationships/slide" Target="/ppt/slides/slide9.xml" Id="Rb88b1b36988740de" /><Relationship Type="http://schemas.openxmlformats.org/officeDocument/2006/relationships/slide" Target="/ppt/slides/slide10.xml" Id="Rcc8e1a1543e8470b" /><Relationship Type="http://schemas.openxmlformats.org/officeDocument/2006/relationships/slide" Target="/ppt/slides/slide11.xml" Id="R6776c838deeb4143" /><Relationship Type="http://schemas.openxmlformats.org/officeDocument/2006/relationships/slide" Target="/ppt/slides/slide12.xml" Id="R4b8992740d7c48c3" /><Relationship Type="http://schemas.openxmlformats.org/officeDocument/2006/relationships/slide" Target="/ppt/slides/slide13.xml" Id="R2a66718cfe184839" /><Relationship Type="http://schemas.openxmlformats.org/officeDocument/2006/relationships/slide" Target="/ppt/slides/slide14.xml" Id="R8f02a20358fe4501" /><Relationship Type="http://schemas.openxmlformats.org/officeDocument/2006/relationships/slide" Target="/ppt/slides/slide15.xml" Id="R5a372773d9834036" /><Relationship Type="http://schemas.openxmlformats.org/officeDocument/2006/relationships/slide" Target="/ppt/slides/slide16.xml" Id="Rd620cb81075f4c1d" /><Relationship Type="http://schemas.openxmlformats.org/officeDocument/2006/relationships/slide" Target="/ppt/slides/slide17.xml" Id="Rddf3290fce3e41de" /><Relationship Type="http://schemas.openxmlformats.org/officeDocument/2006/relationships/slide" Target="/ppt/slides/slide18.xml" Id="R0bc886c844de46eb" /><Relationship Type="http://schemas.openxmlformats.org/officeDocument/2006/relationships/slide" Target="/ppt/slides/slide19.xml" Id="Ra6480921b00c404c" /><Relationship Type="http://schemas.openxmlformats.org/officeDocument/2006/relationships/slide" Target="/ppt/slides/slide20.xml" Id="R1c030d9907e64e89" /><Relationship Type="http://schemas.openxmlformats.org/officeDocument/2006/relationships/slide" Target="/ppt/slides/slide21.xml" Id="Rb864e5d84164437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77ac49987fd40b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af5e1aba3bf44ee" /><Relationship Type="http://schemas.openxmlformats.org/officeDocument/2006/relationships/notesMaster" Target="/ppt/notesMasters/notesMaster1.xml" Id="Rf655acc06c1a4899" /></Relationships>
</file>

<file path=ppt/notesSlides/_rels/notesSlide2.xml.rels>&#65279;<?xml version="1.0" encoding="utf-8"?><Relationships xmlns="http://schemas.openxmlformats.org/package/2006/relationships"><Relationship Type="http://schemas.openxmlformats.org/officeDocument/2006/relationships/slide" Target="/ppt/slides/slide2.xml" Id="R565eaad2f66a4629" /><Relationship Type="http://schemas.openxmlformats.org/officeDocument/2006/relationships/notesMaster" Target="/ppt/notesMasters/notesMaster1.xml" Id="R779cc577277f407a" /></Relationships>
</file>

<file path=ppt/notesSlides/_rels/notesSlide3.xml.rels>&#65279;<?xml version="1.0" encoding="utf-8"?><Relationships xmlns="http://schemas.openxmlformats.org/package/2006/relationships"><Relationship Type="http://schemas.openxmlformats.org/officeDocument/2006/relationships/slide" Target="/ppt/slides/slide3.xml" Id="R48173173f5894af5" /><Relationship Type="http://schemas.openxmlformats.org/officeDocument/2006/relationships/notesMaster" Target="/ppt/notesMasters/notesMaster1.xml" Id="R0a111ca384c54829" /></Relationships>
</file>

<file path=ppt/notesSlides/_rels/notesSlide4.xml.rels>&#65279;<?xml version="1.0" encoding="utf-8"?><Relationships xmlns="http://schemas.openxmlformats.org/package/2006/relationships"><Relationship Type="http://schemas.openxmlformats.org/officeDocument/2006/relationships/slide" Target="/ppt/slides/slide4.xml" Id="Re946dd867afe4cf9" /><Relationship Type="http://schemas.openxmlformats.org/officeDocument/2006/relationships/notesMaster" Target="/ppt/notesMasters/notesMaster1.xml" Id="R3b9bf9ab4833435b" /></Relationships>
</file>

<file path=ppt/notesSlides/_rels/notesSlide5.xml.rels>&#65279;<?xml version="1.0" encoding="utf-8"?><Relationships xmlns="http://schemas.openxmlformats.org/package/2006/relationships"><Relationship Type="http://schemas.openxmlformats.org/officeDocument/2006/relationships/slide" Target="/ppt/slides/slide5.xml" Id="R4be6ea5207ba45af" /><Relationship Type="http://schemas.openxmlformats.org/officeDocument/2006/relationships/notesMaster" Target="/ppt/notesMasters/notesMaster1.xml" Id="Rfa452d11eca84f54" /></Relationships>
</file>

<file path=ppt/notesSlides/_rels/notesSlide6.xml.rels>&#65279;<?xml version="1.0" encoding="utf-8"?><Relationships xmlns="http://schemas.openxmlformats.org/package/2006/relationships"><Relationship Type="http://schemas.openxmlformats.org/officeDocument/2006/relationships/slide" Target="/ppt/slides/slide6.xml" Id="Rbe7452137b084b8e" /><Relationship Type="http://schemas.openxmlformats.org/officeDocument/2006/relationships/notesMaster" Target="/ppt/notesMasters/notesMaster1.xml" Id="R06650ff7eee54be0" /></Relationships>
</file>

<file path=ppt/notesSlides/_rels/notesSlide7.xml.rels>&#65279;<?xml version="1.0" encoding="utf-8"?><Relationships xmlns="http://schemas.openxmlformats.org/package/2006/relationships"><Relationship Type="http://schemas.openxmlformats.org/officeDocument/2006/relationships/slide" Target="/ppt/slides/slide7.xml" Id="Ra923e097a69249bc" /><Relationship Type="http://schemas.openxmlformats.org/officeDocument/2006/relationships/notesMaster" Target="/ppt/notesMasters/notesMaster1.xml" Id="R9d6d3affda934b52" /></Relationships>
</file>

<file path=ppt/notesSlides/_rels/notesSlide8.xml.rels>&#65279;<?xml version="1.0" encoding="utf-8"?><Relationships xmlns="http://schemas.openxmlformats.org/package/2006/relationships"><Relationship Type="http://schemas.openxmlformats.org/officeDocument/2006/relationships/slide" Target="/ppt/slides/slide8.xml" Id="Rd246ae82a6e24a3e" /><Relationship Type="http://schemas.openxmlformats.org/officeDocument/2006/relationships/notesMaster" Target="/ppt/notesMasters/notesMaster1.xml" Id="R7db6ca6da7904f29" /></Relationships>
</file>

<file path=ppt/notesSlides/_rels/notesSlide9.xml.rels>&#65279;<?xml version="1.0" encoding="utf-8"?><Relationships xmlns="http://schemas.openxmlformats.org/package/2006/relationships"><Relationship Type="http://schemas.openxmlformats.org/officeDocument/2006/relationships/slide" Target="/ppt/slides/slide9.xml" Id="R12ae6ccf8e6046c8" /><Relationship Type="http://schemas.openxmlformats.org/officeDocument/2006/relationships/notesMaster" Target="/ppt/notesMasters/notesMaster1.xml" Id="R1795a6872821445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e6dea907415463a" /><Relationship Type="http://schemas.openxmlformats.org/officeDocument/2006/relationships/notesMaster" Target="/ppt/notesMasters/notesMaster1.xml" Id="R50aef1f09f1a4f0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17aa9f643734f35" /><Relationship Type="http://schemas.openxmlformats.org/officeDocument/2006/relationships/notesMaster" Target="/ppt/notesMasters/notesMaster1.xml" Id="R03f04fe73fd541a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aa90ba7dc4544f9" /><Relationship Type="http://schemas.openxmlformats.org/officeDocument/2006/relationships/notesMaster" Target="/ppt/notesMasters/notesMaster1.xml" Id="Rebf5cd8df6ff49d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aa538e62df74616" /><Relationship Type="http://schemas.openxmlformats.org/officeDocument/2006/relationships/notesMaster" Target="/ppt/notesMasters/notesMaster1.xml" Id="Rec94be4af59c4a3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cffbf99bec94321" /><Relationship Type="http://schemas.openxmlformats.org/officeDocument/2006/relationships/notesMaster" Target="/ppt/notesMasters/notesMaster1.xml" Id="R23ffe95e6b624b0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054ac4411a54383" /><Relationship Type="http://schemas.openxmlformats.org/officeDocument/2006/relationships/notesMaster" Target="/ppt/notesMasters/notesMaster1.xml" Id="Rb49804def5b441b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b5a9d12a4c14862" /><Relationship Type="http://schemas.openxmlformats.org/officeDocument/2006/relationships/notesMaster" Target="/ppt/notesMasters/notesMaster1.xml" Id="R8dc0beca5d324c3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2812bc8b24c4cfb" /><Relationship Type="http://schemas.openxmlformats.org/officeDocument/2006/relationships/notesMaster" Target="/ppt/notesMasters/notesMaster1.xml" Id="R51b1f6d9c4214f1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f9709e218f74a7d" /><Relationship Type="http://schemas.openxmlformats.org/officeDocument/2006/relationships/notesMaster" Target="/ppt/notesMasters/notesMaster1.xml" Id="R4da555040fff4ef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becb56564ff47b2" /><Relationship Type="http://schemas.openxmlformats.org/officeDocument/2006/relationships/notesMaster" Target="/ppt/notesMasters/notesMaster1.xml" Id="R1bf2544102d345c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7a95cade27d443b" /><Relationship Type="http://schemas.openxmlformats.org/officeDocument/2006/relationships/notesMaster" Target="/ppt/notesMasters/notesMaster1.xml" Id="R0a1eeb9e9ab4447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d927e1c79eb40ba" /><Relationship Type="http://schemas.openxmlformats.org/officeDocument/2006/relationships/notesMaster" Target="/ppt/notesMasters/notesMaster1.xml" Id="Ra0a76006cd544b0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43f0dc645244d05" /><Relationship Type="http://schemas.openxmlformats.org/officeDocument/2006/relationships/image" Target="/ppt/media/image.png" Id="R1c0ea1d24c914df9" /><Relationship Type="http://schemas.openxmlformats.org/officeDocument/2006/relationships/image" Target="/ppt/media/image2.png" Id="Re3a4659cea254742" /><Relationship Type="http://schemas.openxmlformats.org/officeDocument/2006/relationships/image" Target="/ppt/media/image.jpeg" Id="R78b23883853d45b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28a071448d8479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c0ea1d24c914df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3a4659cea25474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8b23883853d45b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41eceb9c9524914" /><Relationship Type="http://schemas.openxmlformats.org/officeDocument/2006/relationships/slideLayout" Target="/ppt/slideLayouts/slideLayout1.xml" Id="Rfb5a61c6e5514bc6" /><Relationship Type="http://schemas.openxmlformats.org/officeDocument/2006/relationships/slideLayout" Target="/ppt/slideLayouts/slideLayout2.xml" Id="R8e43f75871824c3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b5a61c6e5514bc6"/>
    <p:sldLayoutId xmlns:r="http://schemas.openxmlformats.org/officeDocument/2006/relationships" id="2147483650" r:id="R8e43f75871824c3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5903e20444e47cd" /><Relationship Type="http://schemas.openxmlformats.org/officeDocument/2006/relationships/notesSlide" Target="/ppt/notesSlides/notesSlide1.xml" Id="R36cb2189777b444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846b1d7933b4ee0" /><Relationship Type="http://schemas.openxmlformats.org/officeDocument/2006/relationships/notesSlide" Target="/ppt/notesSlides/notesSlide2.xml" Id="R5ff41479440147b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e5686dc306b4b8a" /><Relationship Type="http://schemas.openxmlformats.org/officeDocument/2006/relationships/notesSlide" Target="/ppt/notesSlides/notesSlide3.xml" Id="R514bb7dea1cb485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9ac6f3682bb42c0" /><Relationship Type="http://schemas.openxmlformats.org/officeDocument/2006/relationships/notesSlide" Target="/ppt/notesSlides/notesSlide4.xml" Id="Re00ad9b2ea9e452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7d92dd637e24e31" /><Relationship Type="http://schemas.openxmlformats.org/officeDocument/2006/relationships/notesSlide" Target="/ppt/notesSlides/notesSlide5.xml" Id="Ref67f14b6a2d448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eb45b60452748df" /><Relationship Type="http://schemas.openxmlformats.org/officeDocument/2006/relationships/notesSlide" Target="/ppt/notesSlides/notesSlide6.xml" Id="R3f0620e59f974f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97524b2168e4010" /><Relationship Type="http://schemas.openxmlformats.org/officeDocument/2006/relationships/notesSlide" Target="/ppt/notesSlides/notesSlide7.xml" Id="R0b1b87c9123e417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01b868d5f364883" /><Relationship Type="http://schemas.openxmlformats.org/officeDocument/2006/relationships/notesSlide" Target="/ppt/notesSlides/notesSlide8.xml" Id="Rdabb74b5bea447b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a8155dce6fa474b" /><Relationship Type="http://schemas.openxmlformats.org/officeDocument/2006/relationships/notesSlide" Target="/ppt/notesSlides/notesSlide9.xml" Id="R687b8ddfd3da47e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b2b2bb89b2b44d5" /><Relationship Type="http://schemas.openxmlformats.org/officeDocument/2006/relationships/notesSlide" Target="/ppt/notesSlides/notesSlide10.xml" Id="Rc802128791a54b0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ba6f275f67e41ac" /><Relationship Type="http://schemas.openxmlformats.org/officeDocument/2006/relationships/notesSlide" Target="/ppt/notesSlides/notesSlide11.xml" Id="R52ae01b450a4415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a55b6614e5f4249" /><Relationship Type="http://schemas.openxmlformats.org/officeDocument/2006/relationships/notesSlide" Target="/ppt/notesSlides/notesSlide12.xml" Id="Rf9baaf0d5a14491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60dd1c89c634777" /><Relationship Type="http://schemas.openxmlformats.org/officeDocument/2006/relationships/notesSlide" Target="/ppt/notesSlides/notesSlide13.xml" Id="Rb7803dfb0fe1496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e9a1528e7ad47ef" /><Relationship Type="http://schemas.openxmlformats.org/officeDocument/2006/relationships/notesSlide" Target="/ppt/notesSlides/notesSlide14.xml" Id="R22f14a0ef0e44a8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cd1b46dd8d04e03" /><Relationship Type="http://schemas.openxmlformats.org/officeDocument/2006/relationships/notesSlide" Target="/ppt/notesSlides/notesSlide15.xml" Id="Rcf5d767dc1b8485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68a89e4c1844acb" /><Relationship Type="http://schemas.openxmlformats.org/officeDocument/2006/relationships/notesSlide" Target="/ppt/notesSlides/notesSlide16.xml" Id="R74a405988715499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55c1b3970b843a6" /><Relationship Type="http://schemas.openxmlformats.org/officeDocument/2006/relationships/notesSlide" Target="/ppt/notesSlides/notesSlide17.xml" Id="Rdbaf0da8ab75451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92ae5ccfed541dc" /><Relationship Type="http://schemas.openxmlformats.org/officeDocument/2006/relationships/notesSlide" Target="/ppt/notesSlides/notesSlide18.xml" Id="R1efe19e5edb34b7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be467ad38a84c8e" /><Relationship Type="http://schemas.openxmlformats.org/officeDocument/2006/relationships/notesSlide" Target="/ppt/notesSlides/notesSlide19.xml" Id="R3330470ee5e2413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76330531d584904" /><Relationship Type="http://schemas.openxmlformats.org/officeDocument/2006/relationships/notesSlide" Target="/ppt/notesSlides/notesSlide20.xml" Id="Rc8de19ed28c9481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34ad31866824a29" /><Relationship Type="http://schemas.openxmlformats.org/officeDocument/2006/relationships/notesSlide" Target="/ppt/notesSlides/notesSlide21.xml" Id="Re2ffe3ae5d9b47b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創世記第23章</a:t>
            </a:r>
          </a:p>
          <a:p xmlns:a="http://schemas.openxmlformats.org/drawingml/2006/main">
            <a:pPr algn="ctr">
              <a:buNone/>
            </a:pPr>
            <a:r>
              <a:rPr sz="2000">
                <a:solidFill>
                  <a:srgbClr val="FFFFFF"/>
                </a:solidFill>
                <a:latin typeface="Georgia"/>
                <a:ea typeface="Georgia"/>
                <a:cs typeface="Georgia"/>
              </a:rPr>
              <a:t>Genesis 23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23:1  |  Genesis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撒拉享壽一百二十七歲，這是撒拉一生的歲數。</a:t>
            </a:r>
          </a:p>
          <a:p xmlns:a="http://schemas.openxmlformats.org/drawingml/2006/main">
            <a:pPr algn="ctr">
              <a:buNone/>
            </a:pPr>
            <a:r>
              <a:rPr sz="2400">
                <a:solidFill>
                  <a:srgbClr val="FFFFFF"/>
                </a:solidFill>
                <a:latin typeface="Georgia"/>
                <a:ea typeface="Georgia"/>
                <a:cs typeface="Georgia"/>
              </a:rPr>
              <a:t>And Sarah was an hundred and seven and twenty years old: these were the years of the life of Sarah.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23:2  |  Genesis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撒拉死在迦南地的基列‧亞巴，就是希伯崙。亞伯拉罕為她哀慟哭號。</a:t>
            </a:r>
          </a:p>
          <a:p xmlns:a="http://schemas.openxmlformats.org/drawingml/2006/main">
            <a:pPr algn="ctr">
              <a:buNone/>
            </a:pPr>
            <a:r>
              <a:rPr sz="2400">
                <a:solidFill>
                  <a:srgbClr val="FFFFFF"/>
                </a:solidFill>
                <a:latin typeface="Georgia"/>
                <a:ea typeface="Georgia"/>
                <a:cs typeface="Georgia"/>
              </a:rPr>
              <a:t>And Sarah died in Kirjath-arba; the same is Hebron in the land of Canaan: and Abraham came to mourn for Sarah, and to weep for her.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23:3  |  Genesis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後來亞伯拉罕從死人面前起來，對赫人說：</a:t>
            </a:r>
          </a:p>
          <a:p xmlns:a="http://schemas.openxmlformats.org/drawingml/2006/main">
            <a:pPr algn="ctr">
              <a:buNone/>
            </a:pPr>
            <a:r>
              <a:rPr sz="2400">
                <a:solidFill>
                  <a:srgbClr val="FFFFFF"/>
                </a:solidFill>
                <a:latin typeface="Georgia"/>
                <a:ea typeface="Georgia"/>
                <a:cs typeface="Georgia"/>
              </a:rPr>
              <a:t>And Abraham stood up from before his dead, and spake unto the sons of Heth, saying,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23:4  |  Genesis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「我在你們中間是外人，是寄居的。求你們在這裏給我一塊地，我好埋葬我的死人，使她不在我眼前。」</a:t>
            </a:r>
          </a:p>
          <a:p xmlns:a="http://schemas.openxmlformats.org/drawingml/2006/main">
            <a:pPr algn="ctr">
              <a:buNone/>
            </a:pPr>
            <a:r>
              <a:rPr sz="2400">
                <a:solidFill>
                  <a:srgbClr val="FFFFFF"/>
                </a:solidFill>
                <a:latin typeface="Georgia"/>
                <a:ea typeface="Georgia"/>
                <a:cs typeface="Georgia"/>
              </a:rPr>
              <a:t>I am a stranger and a sojourner with you: give me a possession of a buryingplace with you, that I may bury my dead out of my sight.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23:5  |  Genesis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赫人回答亞伯拉罕說：</a:t>
            </a:r>
          </a:p>
          <a:p xmlns:a="http://schemas.openxmlformats.org/drawingml/2006/main">
            <a:pPr algn="ctr">
              <a:buNone/>
            </a:pPr>
            <a:r>
              <a:rPr sz="2800">
                <a:solidFill>
                  <a:srgbClr val="FFFFFF"/>
                </a:solidFill>
                <a:latin typeface="Georgia"/>
                <a:ea typeface="Georgia"/>
                <a:cs typeface="Georgia"/>
              </a:rPr>
              <a:t>And the children of Heth answered Abraham, saying unto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23:6  |  Genesis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「我主請聽。你在我們中間是一位尊大的王子，只管在我們最好的墳地裏埋葬你的死人；我們沒有一人不容你在他的墳地裏埋葬你的死人。」</a:t>
            </a:r>
          </a:p>
          <a:p xmlns:a="http://schemas.openxmlformats.org/drawingml/2006/main">
            <a:pPr algn="ctr">
              <a:buNone/>
            </a:pPr>
            <a:r>
              <a:rPr sz="2100">
                <a:solidFill>
                  <a:srgbClr val="FFFFFF"/>
                </a:solidFill>
                <a:latin typeface="Georgia"/>
                <a:ea typeface="Georgia"/>
                <a:cs typeface="Georgia"/>
              </a:rPr>
              <a:t>Hear us, my lord: thou art a mighty prince among us: in the choice of our sepulchres bury thy dead; none of us shall withhold from thee his sepulchre, but that thou mayest bury thy dead.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23:7  |  Genesis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亞伯拉罕就起來，向那地的赫人下拜，</a:t>
            </a:r>
          </a:p>
          <a:p xmlns:a="http://schemas.openxmlformats.org/drawingml/2006/main">
            <a:pPr algn="ctr">
              <a:buNone/>
            </a:pPr>
            <a:r>
              <a:rPr sz="2400">
                <a:solidFill>
                  <a:srgbClr val="FFFFFF"/>
                </a:solidFill>
                <a:latin typeface="Georgia"/>
                <a:ea typeface="Georgia"/>
                <a:cs typeface="Georgia"/>
              </a:rPr>
              <a:t>And Abraham stood up, and bowed himself to the people of the land, even to the children of Heth.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23:8  |  Genesis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對他們說：「你們若有意叫我埋葬我的死人，使她不在我眼前，就請聽我的話，為我求瑣轄的兒子以弗崙，</a:t>
            </a:r>
          </a:p>
          <a:p xmlns:a="http://schemas.openxmlformats.org/drawingml/2006/main">
            <a:pPr algn="ctr">
              <a:buNone/>
            </a:pPr>
            <a:r>
              <a:rPr sz="2100">
                <a:solidFill>
                  <a:srgbClr val="FFFFFF"/>
                </a:solidFill>
                <a:latin typeface="Georgia"/>
                <a:ea typeface="Georgia"/>
                <a:cs typeface="Georgia"/>
              </a:rPr>
              <a:t>And he communed with them, saying, If it be your mind that I should bury my dead out of my sight; hear me, and intreat for me to Ephron the son of Zohar,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23:9  |  Genesis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把田頭上那麥比拉洞給我，他可以按着足價賣給我，作我在你們中間的墳地。」</a:t>
            </a:r>
          </a:p>
          <a:p xmlns:a="http://schemas.openxmlformats.org/drawingml/2006/main">
            <a:pPr algn="ctr">
              <a:buNone/>
            </a:pPr>
            <a:r>
              <a:rPr sz="2100">
                <a:solidFill>
                  <a:srgbClr val="FFFFFF"/>
                </a:solidFill>
                <a:latin typeface="Georgia"/>
                <a:ea typeface="Georgia"/>
                <a:cs typeface="Georgia"/>
              </a:rPr>
              <a:t>That he may give me the cave of Machpelah, which he hath, which is in the end of his field; for as much money as it is worth he shall give it me for a possession of a buryingplace amongst you.</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23:10  |  Genesis 23:10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當時以弗崙正坐在赫人中間。於是，赫人以弗崙在城門出入的赫人面前對亞伯拉罕說：</a:t>
            </a:r>
          </a:p>
          <a:p xmlns:a="http://schemas.openxmlformats.org/drawingml/2006/main">
            <a:pPr algn="ctr">
              <a:buNone/>
            </a:pPr>
            <a:r>
              <a:rPr sz="2100">
                <a:solidFill>
                  <a:srgbClr val="FFFFFF"/>
                </a:solidFill>
                <a:latin typeface="Georgia"/>
                <a:ea typeface="Georgia"/>
                <a:cs typeface="Georgia"/>
              </a:rPr>
              <a:t>And Ephron dwelt among the children of Heth: and Ephron the Hittite answered Abraham in the audience of the children of Heth, even of all that went in at the gate of his city, saying,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23:11  |  Genesis 23:11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「不然，我主請聽。我送給你這塊田，連田間的洞也送給你，在我同族的人面前都給你，可以埋葬你的死人。」</a:t>
            </a:r>
          </a:p>
          <a:p xmlns:a="http://schemas.openxmlformats.org/drawingml/2006/main">
            <a:pPr algn="ctr">
              <a:buNone/>
            </a:pPr>
            <a:r>
              <a:rPr sz="2100">
                <a:solidFill>
                  <a:srgbClr val="FFFFFF"/>
                </a:solidFill>
                <a:latin typeface="Georgia"/>
                <a:ea typeface="Georgia"/>
                <a:cs typeface="Georgia"/>
              </a:rPr>
              <a:t>Nay, my lord, hear me: the field give I thee, and the cave that is therein, I give it thee; in the presence of the sons of my people give I it thee: bury thy dead.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23:12  |  Genesis 23:12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亞伯拉罕就在那地的人民面前下拜，</a:t>
            </a:r>
          </a:p>
          <a:p xmlns:a="http://schemas.openxmlformats.org/drawingml/2006/main">
            <a:pPr algn="ctr">
              <a:buNone/>
            </a:pPr>
            <a:r>
              <a:rPr sz="2800">
                <a:solidFill>
                  <a:srgbClr val="FFFFFF"/>
                </a:solidFill>
                <a:latin typeface="Georgia"/>
                <a:ea typeface="Georgia"/>
                <a:cs typeface="Georgia"/>
              </a:rPr>
              <a:t>And Abraham bowed down himself before the people of the land.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23:13  |  Genesis 23:13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在他們面前對以弗崙說：「你若應允，請聽我的話。我要把田價給你，求你收下，我就在那裏埋葬我的死人。」</a:t>
            </a:r>
          </a:p>
          <a:p xmlns:a="http://schemas.openxmlformats.org/drawingml/2006/main">
            <a:pPr algn="ctr">
              <a:buNone/>
            </a:pPr>
            <a:r>
              <a:rPr sz="2100">
                <a:solidFill>
                  <a:srgbClr val="FFFFFF"/>
                </a:solidFill>
                <a:latin typeface="Georgia"/>
                <a:ea typeface="Georgia"/>
                <a:cs typeface="Georgia"/>
              </a:rPr>
              <a:t>And he spake unto Ephron in the audience of the people of the land, saying, But if thou wilt give it, I pray thee, hear me: I will give thee money for the field; take it of me, and I will bury my dead there.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23:14  |  Genesis 23:14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以弗崙回答亞伯拉罕說：</a:t>
            </a:r>
          </a:p>
          <a:p xmlns:a="http://schemas.openxmlformats.org/drawingml/2006/main">
            <a:pPr algn="ctr">
              <a:buNone/>
            </a:pPr>
            <a:r>
              <a:rPr sz="2800">
                <a:solidFill>
                  <a:srgbClr val="FFFFFF"/>
                </a:solidFill>
                <a:latin typeface="Georgia"/>
                <a:ea typeface="Georgia"/>
                <a:cs typeface="Georgia"/>
              </a:rPr>
              <a:t>And Ephron answered Abraham, saying unto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23:15  |  Genesis 23:15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「我主請聽。值四百舍客勒銀子的一塊田，在你我中間還算甚麼呢？只管埋葬你的死人吧！」</a:t>
            </a:r>
          </a:p>
          <a:p xmlns:a="http://schemas.openxmlformats.org/drawingml/2006/main">
            <a:pPr algn="ctr">
              <a:buNone/>
            </a:pPr>
            <a:r>
              <a:rPr sz="2400">
                <a:solidFill>
                  <a:srgbClr val="FFFFFF"/>
                </a:solidFill>
                <a:latin typeface="Georgia"/>
                <a:ea typeface="Georgia"/>
                <a:cs typeface="Georgia"/>
              </a:rPr>
              <a:t>My lord, hearken unto me: the land is worth four hundred shekels of silver; what is that betwixt me and thee? bury therefore thy dead.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23:16  |  Genesis 23:16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亞伯拉罕聽從了以弗崙，照着他在赫人面前所說的話，把買賣通用的銀子平了四百舍客勒給以弗崙。</a:t>
            </a:r>
          </a:p>
          <a:p xmlns:a="http://schemas.openxmlformats.org/drawingml/2006/main">
            <a:pPr algn="ctr">
              <a:buNone/>
            </a:pPr>
            <a:r>
              <a:rPr sz="2100">
                <a:solidFill>
                  <a:srgbClr val="FFFFFF"/>
                </a:solidFill>
                <a:latin typeface="Georgia"/>
                <a:ea typeface="Georgia"/>
                <a:cs typeface="Georgia"/>
              </a:rPr>
              <a:t>And Abraham hearkened unto Ephron; and Abraham weighed to Ephron the silver, which he had named in the audience of the sons of Heth, four hundred shekels of silver, current money with the merchant.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23:17  |  Genesis 23:17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於是，麥比拉、幔利前、以弗崙的那塊田和其中的洞，並田間四圍的樹木，</a:t>
            </a:r>
          </a:p>
          <a:p xmlns:a="http://schemas.openxmlformats.org/drawingml/2006/main">
            <a:pPr algn="ctr">
              <a:buNone/>
            </a:pPr>
            <a:r>
              <a:rPr sz="2100">
                <a:solidFill>
                  <a:srgbClr val="FFFFFF"/>
                </a:solidFill>
                <a:latin typeface="Georgia"/>
                <a:ea typeface="Georgia"/>
                <a:cs typeface="Georgia"/>
              </a:rPr>
              <a:t>And the field of Ephron, which was in Machpelah, which was before Mamre, the field, and the cave which was therein, and all the trees that were in the field, that were in all the borders round about, were made sure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23:18  |  Genesis 23:18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都定準歸與亞伯拉罕，乃是他在赫人面前並城門出入的人面前買妥的。</a:t>
            </a:r>
          </a:p>
          <a:p xmlns:a="http://schemas.openxmlformats.org/drawingml/2006/main">
            <a:pPr algn="ctr">
              <a:buNone/>
            </a:pPr>
            <a:r>
              <a:rPr sz="2400">
                <a:solidFill>
                  <a:srgbClr val="FFFFFF"/>
                </a:solidFill>
                <a:latin typeface="Georgia"/>
                <a:ea typeface="Georgia"/>
                <a:cs typeface="Georgia"/>
              </a:rPr>
              <a:t>Unto Abraham for a possession in the presence of the children of Heth, before all that went in at the gate of his city.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23:19  |  Genesis 23:19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此後，亞伯拉罕把他妻子撒拉埋葬在迦南地幔利前的麥比拉田間的洞裏。（幔利就是希伯崙）。</a:t>
            </a:r>
          </a:p>
          <a:p xmlns:a="http://schemas.openxmlformats.org/drawingml/2006/main">
            <a:pPr algn="ctr">
              <a:buNone/>
            </a:pPr>
            <a:r>
              <a:rPr sz="2400">
                <a:solidFill>
                  <a:srgbClr val="FFFFFF"/>
                </a:solidFill>
                <a:latin typeface="Georgia"/>
                <a:ea typeface="Georgia"/>
                <a:cs typeface="Georgia"/>
              </a:rPr>
              <a:t>And after this, Abraham buried Sarah his wife in the cave of the field of Machpelah before Mamre: the same is Hebron in the land of Canaan.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23:20  |  Genesis 23:20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從此，那塊田和田間的洞就藉着赫人定準歸與亞伯拉罕作墳地。</a:t>
            </a:r>
          </a:p>
          <a:p xmlns:a="http://schemas.openxmlformats.org/drawingml/2006/main">
            <a:pPr algn="ctr">
              <a:buNone/>
            </a:pPr>
            <a:r>
              <a:rPr sz="2400">
                <a:solidFill>
                  <a:srgbClr val="FFFFFF"/>
                </a:solidFill>
                <a:latin typeface="Georgia"/>
                <a:ea typeface="Georgia"/>
                <a:cs typeface="Georgia"/>
              </a:rPr>
              <a:t>And the field, and the cave that is therein, were made sure unto Abraham for a possession of a buryingplace by the sons of Heth.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2026-08-30T04:34:24.7210000Z</dcterms:created>
  <dcterms:modified xsi:type="dcterms:W3CDTF">2026-08-30T04:34:24.7210000Z</dcterms:modified>
</coreProperties>
</file>