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c7e3c8ca9904bca" /><Relationship Type="http://schemas.openxmlformats.org/officeDocument/2006/relationships/extended-properties" Target="/docProps/app.xml" Id="Rf5640b66979a48bb" /><Relationship Type="http://schemas.openxmlformats.org/officeDocument/2006/relationships/officeDocument" Target="/ppt/presentation.xml" Id="R9956d991d7a5414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3cd5f77c3d644d8"/>
  </p:sldMasterIdLst>
  <p:notesMasterIdLst>
    <p:notesMasterId xmlns:r="http://schemas.openxmlformats.org/officeDocument/2006/relationships" r:id="R3198635cdc114411"/>
  </p:notesMasterIdLst>
  <p:sldIdLst>
    <p:sldId xmlns:r="http://schemas.openxmlformats.org/officeDocument/2006/relationships" id="256" r:id="R26f59c7d62674a22"/>
    <p:sldId xmlns:r="http://schemas.openxmlformats.org/officeDocument/2006/relationships" id="257" r:id="Rd5db9945bc8241fa"/>
    <p:sldId xmlns:r="http://schemas.openxmlformats.org/officeDocument/2006/relationships" id="258" r:id="Rd07a7a0a19fd4a26"/>
    <p:sldId xmlns:r="http://schemas.openxmlformats.org/officeDocument/2006/relationships" id="259" r:id="R642412704a034242"/>
    <p:sldId xmlns:r="http://schemas.openxmlformats.org/officeDocument/2006/relationships" id="260" r:id="Rd46b47fd262d429a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3cae3699ec74c28" /><Relationship Type="http://schemas.openxmlformats.org/officeDocument/2006/relationships/slideMaster" Target="/ppt/slideMasters/slideMaster1.xml" Id="R43cd5f77c3d644d8" /><Relationship Type="http://schemas.openxmlformats.org/officeDocument/2006/relationships/notesMaster" Target="/ppt/notesMasters/notesMaster1.xml" Id="R3198635cdc114411" /><Relationship Type="http://schemas.openxmlformats.org/officeDocument/2006/relationships/presProps" Target="/ppt/presProps.xml" Id="Rcf7daed5337c4229" /><Relationship Type="http://schemas.openxmlformats.org/officeDocument/2006/relationships/tableStyles" Target="/ppt/tableStyles.xml" Id="Ra915127d436f4d50" /><Relationship Type="http://schemas.openxmlformats.org/officeDocument/2006/relationships/slide" Target="/ppt/slides/slide1.xml" Id="R26f59c7d62674a22" /><Relationship Type="http://schemas.openxmlformats.org/officeDocument/2006/relationships/slide" Target="/ppt/slides/slide2.xml" Id="Rd5db9945bc8241fa" /><Relationship Type="http://schemas.openxmlformats.org/officeDocument/2006/relationships/slide" Target="/ppt/slides/slide3.xml" Id="Rd07a7a0a19fd4a26" /><Relationship Type="http://schemas.openxmlformats.org/officeDocument/2006/relationships/slide" Target="/ppt/slides/slide4.xml" Id="R642412704a034242" /><Relationship Type="http://schemas.openxmlformats.org/officeDocument/2006/relationships/slide" Target="/ppt/slides/slide5.xml" Id="Rd46b47fd262d429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8454b8fab014df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72d39a03d3c44da" /><Relationship Type="http://schemas.openxmlformats.org/officeDocument/2006/relationships/notesMaster" Target="/ppt/notesMasters/notesMaster1.xml" Id="Rf39e91de15e14e1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508016fc34f45f3" /><Relationship Type="http://schemas.openxmlformats.org/officeDocument/2006/relationships/notesMaster" Target="/ppt/notesMasters/notesMaster1.xml" Id="R86f1e86a0f894a1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b2c687101564d41" /><Relationship Type="http://schemas.openxmlformats.org/officeDocument/2006/relationships/notesMaster" Target="/ppt/notesMasters/notesMaster1.xml" Id="R9bb122ffe47f448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34395bbbd2b4f22" /><Relationship Type="http://schemas.openxmlformats.org/officeDocument/2006/relationships/notesMaster" Target="/ppt/notesMasters/notesMaster1.xml" Id="Rf7a847e538fc483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6e16b9e70fb4348" /><Relationship Type="http://schemas.openxmlformats.org/officeDocument/2006/relationships/notesMaster" Target="/ppt/notesMasters/notesMaster1.xml" Id="R9992e883ff0342a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a3e905e3da64abf" /><Relationship Type="http://schemas.openxmlformats.org/officeDocument/2006/relationships/image" Target="/ppt/media/image.png" Id="Rc84ee4130cf64aa1" /><Relationship Type="http://schemas.openxmlformats.org/officeDocument/2006/relationships/image" Target="/ppt/media/image2.png" Id="R8d8aa405769a47c8" /><Relationship Type="http://schemas.openxmlformats.org/officeDocument/2006/relationships/image" Target="/ppt/media/image.jpeg" Id="Rbdf155c39db8452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1b5cc166b6a452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84ee4130cf64aa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d8aa405769a47c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df155c39db8452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9c788accc72418b" /><Relationship Type="http://schemas.openxmlformats.org/officeDocument/2006/relationships/slideLayout" Target="/ppt/slideLayouts/slideLayout1.xml" Id="R5a0351c14c064541" /><Relationship Type="http://schemas.openxmlformats.org/officeDocument/2006/relationships/slideLayout" Target="/ppt/slideLayouts/slideLayout2.xml" Id="Ra9a673be7d214f1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a0351c14c064541"/>
    <p:sldLayoutId xmlns:r="http://schemas.openxmlformats.org/officeDocument/2006/relationships" id="2147483650" r:id="Ra9a673be7d214f1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70ba1ab2684041" /><Relationship Type="http://schemas.openxmlformats.org/officeDocument/2006/relationships/notesSlide" Target="/ppt/notesSlides/notesSlide1.xml" Id="R5aca8ecaf858477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35f922f3284a28" /><Relationship Type="http://schemas.openxmlformats.org/officeDocument/2006/relationships/notesSlide" Target="/ppt/notesSlides/notesSlide2.xml" Id="Rb889af27db9f46c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5dcea271664449" /><Relationship Type="http://schemas.openxmlformats.org/officeDocument/2006/relationships/notesSlide" Target="/ppt/notesSlides/notesSlide3.xml" Id="R23830884fcb44ac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2d296264f047ea" /><Relationship Type="http://schemas.openxmlformats.org/officeDocument/2006/relationships/notesSlide" Target="/ppt/notesSlides/notesSlide4.xml" Id="Rc157a110bdf745d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ba55d9ad0645b4" /><Relationship Type="http://schemas.openxmlformats.org/officeDocument/2006/relationships/notesSlide" Target="/ppt/notesSlides/notesSlide5.xml" Id="R11872bfdc3d5442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詩篇第123章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123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123:1  |  Psalms 123:1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上行之詩。 坐在天上的[主]啊， 我向你舉目。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Song of degrees. Unto thee lift I up mine eyes, O thou that dwellest in the heavens.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123:2  |  Psalms 123:2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看哪，僕人的眼睛怎樣望主人的手， 使女的眼睛怎樣望主母的手， 我們的眼睛也照樣望耶和華－我們的神， 直到他憐憫我們。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as the eyes of servants look unto the hand of their masters, and as the eyes of a maiden unto the hand of her mistress; so our eyes wait upon the LORD our God, until that he have mercy upon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123:3  |  Psalms 123:3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耶和華啊，求你憐憫我們，憐憫我們！ 因為我們被藐視，已到極處。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Have mercy upon us, O LORD, have mercy upon us: for we are exceedingly filled with contempt.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123:4  |  Psalms 123:4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我們被那些安逸人的譏誚 和驕傲人的藐視，已到極處。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Our soul is exceedingly filled with the scorning of those that are at ease, and with the contempt of the proud.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2026-08-26T10:32:41.2650000Z</dcterms:created>
  <dcterms:modified xsi:type="dcterms:W3CDTF">2026-08-26T10:32:41.2650000Z</dcterms:modified>
</coreProperties>
</file>