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590c58412b1425b" /><Relationship Type="http://schemas.openxmlformats.org/officeDocument/2006/relationships/extended-properties" Target="/docProps/app.xml" Id="Re992674fb80b4c5f" /><Relationship Type="http://schemas.openxmlformats.org/officeDocument/2006/relationships/officeDocument" Target="/ppt/presentation.xml" Id="R3baa2657129a483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ffdb4c8171e4d0b"/>
  </p:sldMasterIdLst>
  <p:notesMasterIdLst>
    <p:notesMasterId xmlns:r="http://schemas.openxmlformats.org/officeDocument/2006/relationships" r:id="R057bb78c89554207"/>
  </p:notesMasterIdLst>
  <p:sldIdLst>
    <p:sldId xmlns:r="http://schemas.openxmlformats.org/officeDocument/2006/relationships" id="256" r:id="R9f12cbf176cf4804"/>
    <p:sldId xmlns:r="http://schemas.openxmlformats.org/officeDocument/2006/relationships" id="257" r:id="R5df88e7b548a4fc2"/>
    <p:sldId xmlns:r="http://schemas.openxmlformats.org/officeDocument/2006/relationships" id="258" r:id="R4c09c6a80cab4516"/>
    <p:sldId xmlns:r="http://schemas.openxmlformats.org/officeDocument/2006/relationships" id="259" r:id="R32fa20dc240d4523"/>
    <p:sldId xmlns:r="http://schemas.openxmlformats.org/officeDocument/2006/relationships" id="260" r:id="R1700d656e3674eca"/>
    <p:sldId xmlns:r="http://schemas.openxmlformats.org/officeDocument/2006/relationships" id="261" r:id="R623a827edab3469d"/>
    <p:sldId xmlns:r="http://schemas.openxmlformats.org/officeDocument/2006/relationships" id="262" r:id="Rb3b34225765c4235"/>
    <p:sldId xmlns:r="http://schemas.openxmlformats.org/officeDocument/2006/relationships" id="263" r:id="R6c1ca13887b3439f"/>
    <p:sldId xmlns:r="http://schemas.openxmlformats.org/officeDocument/2006/relationships" id="264" r:id="R56f8e1e983f64867"/>
    <p:sldId xmlns:r="http://schemas.openxmlformats.org/officeDocument/2006/relationships" id="265" r:id="R330f4271424047ca"/>
    <p:sldId xmlns:r="http://schemas.openxmlformats.org/officeDocument/2006/relationships" id="266" r:id="R4659e11cc34443f0"/>
    <p:sldId xmlns:r="http://schemas.openxmlformats.org/officeDocument/2006/relationships" id="267" r:id="R472986cee8644a1e"/>
    <p:sldId xmlns:r="http://schemas.openxmlformats.org/officeDocument/2006/relationships" id="268" r:id="Rb008319ba03d48b4"/>
    <p:sldId xmlns:r="http://schemas.openxmlformats.org/officeDocument/2006/relationships" id="269" r:id="R3ef312e0e5c743de"/>
    <p:sldId xmlns:r="http://schemas.openxmlformats.org/officeDocument/2006/relationships" id="270" r:id="R04d722473f5c449f"/>
    <p:sldId xmlns:r="http://schemas.openxmlformats.org/officeDocument/2006/relationships" id="271" r:id="Rc37404ba808d4246"/>
    <p:sldId xmlns:r="http://schemas.openxmlformats.org/officeDocument/2006/relationships" id="272" r:id="Radf40cae818942d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912657be2a84911" /><Relationship Type="http://schemas.openxmlformats.org/officeDocument/2006/relationships/slideMaster" Target="/ppt/slideMasters/slideMaster1.xml" Id="Reffdb4c8171e4d0b" /><Relationship Type="http://schemas.openxmlformats.org/officeDocument/2006/relationships/notesMaster" Target="/ppt/notesMasters/notesMaster1.xml" Id="R057bb78c89554207" /><Relationship Type="http://schemas.openxmlformats.org/officeDocument/2006/relationships/presProps" Target="/ppt/presProps.xml" Id="R28a76a408d9a4e36" /><Relationship Type="http://schemas.openxmlformats.org/officeDocument/2006/relationships/tableStyles" Target="/ppt/tableStyles.xml" Id="R22b58d9e3a074e96" /><Relationship Type="http://schemas.openxmlformats.org/officeDocument/2006/relationships/slide" Target="/ppt/slides/slide1.xml" Id="R9f12cbf176cf4804" /><Relationship Type="http://schemas.openxmlformats.org/officeDocument/2006/relationships/slide" Target="/ppt/slides/slide2.xml" Id="R5df88e7b548a4fc2" /><Relationship Type="http://schemas.openxmlformats.org/officeDocument/2006/relationships/slide" Target="/ppt/slides/slide3.xml" Id="R4c09c6a80cab4516" /><Relationship Type="http://schemas.openxmlformats.org/officeDocument/2006/relationships/slide" Target="/ppt/slides/slide4.xml" Id="R32fa20dc240d4523" /><Relationship Type="http://schemas.openxmlformats.org/officeDocument/2006/relationships/slide" Target="/ppt/slides/slide5.xml" Id="R1700d656e3674eca" /><Relationship Type="http://schemas.openxmlformats.org/officeDocument/2006/relationships/slide" Target="/ppt/slides/slide6.xml" Id="R623a827edab3469d" /><Relationship Type="http://schemas.openxmlformats.org/officeDocument/2006/relationships/slide" Target="/ppt/slides/slide7.xml" Id="Rb3b34225765c4235" /><Relationship Type="http://schemas.openxmlformats.org/officeDocument/2006/relationships/slide" Target="/ppt/slides/slide8.xml" Id="R6c1ca13887b3439f" /><Relationship Type="http://schemas.openxmlformats.org/officeDocument/2006/relationships/slide" Target="/ppt/slides/slide9.xml" Id="R56f8e1e983f64867" /><Relationship Type="http://schemas.openxmlformats.org/officeDocument/2006/relationships/slide" Target="/ppt/slides/slide10.xml" Id="R330f4271424047ca" /><Relationship Type="http://schemas.openxmlformats.org/officeDocument/2006/relationships/slide" Target="/ppt/slides/slide11.xml" Id="R4659e11cc34443f0" /><Relationship Type="http://schemas.openxmlformats.org/officeDocument/2006/relationships/slide" Target="/ppt/slides/slide12.xml" Id="R472986cee8644a1e" /><Relationship Type="http://schemas.openxmlformats.org/officeDocument/2006/relationships/slide" Target="/ppt/slides/slide13.xml" Id="Rb008319ba03d48b4" /><Relationship Type="http://schemas.openxmlformats.org/officeDocument/2006/relationships/slide" Target="/ppt/slides/slide14.xml" Id="R3ef312e0e5c743de" /><Relationship Type="http://schemas.openxmlformats.org/officeDocument/2006/relationships/slide" Target="/ppt/slides/slide15.xml" Id="R04d722473f5c449f" /><Relationship Type="http://schemas.openxmlformats.org/officeDocument/2006/relationships/slide" Target="/ppt/slides/slide16.xml" Id="Rc37404ba808d4246" /><Relationship Type="http://schemas.openxmlformats.org/officeDocument/2006/relationships/slide" Target="/ppt/slides/slide17.xml" Id="Radf40cae818942d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a0443f7c4ee489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8625587f60b4299" /><Relationship Type="http://schemas.openxmlformats.org/officeDocument/2006/relationships/notesMaster" Target="/ppt/notesMasters/notesMaster1.xml" Id="Rd838bacf1249459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50e2f29ebd94f47" /><Relationship Type="http://schemas.openxmlformats.org/officeDocument/2006/relationships/notesMaster" Target="/ppt/notesMasters/notesMaster1.xml" Id="R03876b27ba2b4cb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6109ef3b47244d3" /><Relationship Type="http://schemas.openxmlformats.org/officeDocument/2006/relationships/notesMaster" Target="/ppt/notesMasters/notesMaster1.xml" Id="R291e871407224d0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980b1684be84fc9" /><Relationship Type="http://schemas.openxmlformats.org/officeDocument/2006/relationships/notesMaster" Target="/ppt/notesMasters/notesMaster1.xml" Id="R3b45d955551b458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c74c68ee69b44f3" /><Relationship Type="http://schemas.openxmlformats.org/officeDocument/2006/relationships/notesMaster" Target="/ppt/notesMasters/notesMaster1.xml" Id="R2803b7c396c4458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21c3fbc4ff84c9b" /><Relationship Type="http://schemas.openxmlformats.org/officeDocument/2006/relationships/notesMaster" Target="/ppt/notesMasters/notesMaster1.xml" Id="Rf3ea228e4e814b2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4c803601a54157" /><Relationship Type="http://schemas.openxmlformats.org/officeDocument/2006/relationships/notesMaster" Target="/ppt/notesMasters/notesMaster1.xml" Id="Rfeb6b17827ed497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0957c516bd544b3" /><Relationship Type="http://schemas.openxmlformats.org/officeDocument/2006/relationships/notesMaster" Target="/ppt/notesMasters/notesMaster1.xml" Id="R290e12f6261c407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4ff56cac8094ef8" /><Relationship Type="http://schemas.openxmlformats.org/officeDocument/2006/relationships/notesMaster" Target="/ppt/notesMasters/notesMaster1.xml" Id="Rd16336627d714e9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8708a6dc1aa4ef1" /><Relationship Type="http://schemas.openxmlformats.org/officeDocument/2006/relationships/notesMaster" Target="/ppt/notesMasters/notesMaster1.xml" Id="Rdafdacff78804fe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820cbcfc06f408b" /><Relationship Type="http://schemas.openxmlformats.org/officeDocument/2006/relationships/notesMaster" Target="/ppt/notesMasters/notesMaster1.xml" Id="R5be40060018647e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07e7f087d364981" /><Relationship Type="http://schemas.openxmlformats.org/officeDocument/2006/relationships/notesMaster" Target="/ppt/notesMasters/notesMaster1.xml" Id="R66a8577ee3c6465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221f9525f0645ae" /><Relationship Type="http://schemas.openxmlformats.org/officeDocument/2006/relationships/notesMaster" Target="/ppt/notesMasters/notesMaster1.xml" Id="R2b45bdc80c33487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c3edeefc9fd4ca0" /><Relationship Type="http://schemas.openxmlformats.org/officeDocument/2006/relationships/notesMaster" Target="/ppt/notesMasters/notesMaster1.xml" Id="R45c90a2d7ada47e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5649417791a471d" /><Relationship Type="http://schemas.openxmlformats.org/officeDocument/2006/relationships/notesMaster" Target="/ppt/notesMasters/notesMaster1.xml" Id="R4b5dd1afafbf48e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e902399cab84552" /><Relationship Type="http://schemas.openxmlformats.org/officeDocument/2006/relationships/notesMaster" Target="/ppt/notesMasters/notesMaster1.xml" Id="R7408e612f1ea4fa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4d36678179e4583" /><Relationship Type="http://schemas.openxmlformats.org/officeDocument/2006/relationships/notesMaster" Target="/ppt/notesMasters/notesMaster1.xml" Id="Rec0f9d9b491a4b5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afbca8440bf4262" /><Relationship Type="http://schemas.openxmlformats.org/officeDocument/2006/relationships/image" Target="/ppt/media/image.png" Id="Rbd0e833cab2a4067" /><Relationship Type="http://schemas.openxmlformats.org/officeDocument/2006/relationships/image" Target="/ppt/media/image2.png" Id="R1682624088964609" /><Relationship Type="http://schemas.openxmlformats.org/officeDocument/2006/relationships/image" Target="/ppt/media/image.jpeg" Id="R5b7fcb2f2e4a468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9943107d94a48e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d0e833cab2a406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6826240889646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7fcb2f2e4a468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6619d48c9e74d97" /><Relationship Type="http://schemas.openxmlformats.org/officeDocument/2006/relationships/slideLayout" Target="/ppt/slideLayouts/slideLayout1.xml" Id="Rfd37f383b8bb47b7" /><Relationship Type="http://schemas.openxmlformats.org/officeDocument/2006/relationships/slideLayout" Target="/ppt/slideLayouts/slideLayout2.xml" Id="Rdc08bc34a41a469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d37f383b8bb47b7"/>
    <p:sldLayoutId xmlns:r="http://schemas.openxmlformats.org/officeDocument/2006/relationships" id="2147483650" r:id="Rdc08bc34a41a469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518d6a5a9e49b2" /><Relationship Type="http://schemas.openxmlformats.org/officeDocument/2006/relationships/notesSlide" Target="/ppt/notesSlides/notesSlide1.xml" Id="Rbbe0d7cb57f643f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a21d730089457f" /><Relationship Type="http://schemas.openxmlformats.org/officeDocument/2006/relationships/notesSlide" Target="/ppt/notesSlides/notesSlide2.xml" Id="Rcb35910de37046b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bae95a1c0247a7" /><Relationship Type="http://schemas.openxmlformats.org/officeDocument/2006/relationships/notesSlide" Target="/ppt/notesSlides/notesSlide3.xml" Id="R37a5d29244d34d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4c8f6328bc4714" /><Relationship Type="http://schemas.openxmlformats.org/officeDocument/2006/relationships/notesSlide" Target="/ppt/notesSlides/notesSlide4.xml" Id="Rab2e05b63b4c4c3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327909789048ca" /><Relationship Type="http://schemas.openxmlformats.org/officeDocument/2006/relationships/notesSlide" Target="/ppt/notesSlides/notesSlide5.xml" Id="R06dfd4f0d38c46b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1bfc09dd5241b2" /><Relationship Type="http://schemas.openxmlformats.org/officeDocument/2006/relationships/notesSlide" Target="/ppt/notesSlides/notesSlide6.xml" Id="Rbc48366f63a64a2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1e199e2c774b11" /><Relationship Type="http://schemas.openxmlformats.org/officeDocument/2006/relationships/notesSlide" Target="/ppt/notesSlides/notesSlide7.xml" Id="Rd70c544595bd492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3cc54f05cd456f" /><Relationship Type="http://schemas.openxmlformats.org/officeDocument/2006/relationships/notesSlide" Target="/ppt/notesSlides/notesSlide8.xml" Id="R74ae57ea5d7c46a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db56506f6840b7" /><Relationship Type="http://schemas.openxmlformats.org/officeDocument/2006/relationships/notesSlide" Target="/ppt/notesSlides/notesSlide9.xml" Id="Rc382a9c3d349417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227a52ae284a91" /><Relationship Type="http://schemas.openxmlformats.org/officeDocument/2006/relationships/notesSlide" Target="/ppt/notesSlides/notesSlide10.xml" Id="Ref660e97e53c4fc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3b0386375a4d4a" /><Relationship Type="http://schemas.openxmlformats.org/officeDocument/2006/relationships/notesSlide" Target="/ppt/notesSlides/notesSlide11.xml" Id="R014a98ecdd3246d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3f49a9ee0c43dd" /><Relationship Type="http://schemas.openxmlformats.org/officeDocument/2006/relationships/notesSlide" Target="/ppt/notesSlides/notesSlide12.xml" Id="R824292100d78473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a018acaba04e9a" /><Relationship Type="http://schemas.openxmlformats.org/officeDocument/2006/relationships/notesSlide" Target="/ppt/notesSlides/notesSlide13.xml" Id="Rf7c08202ed64438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e0967ea65e4736" /><Relationship Type="http://schemas.openxmlformats.org/officeDocument/2006/relationships/notesSlide" Target="/ppt/notesSlides/notesSlide14.xml" Id="R2811ff76533e472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bfebeb8933473b" /><Relationship Type="http://schemas.openxmlformats.org/officeDocument/2006/relationships/notesSlide" Target="/ppt/notesSlides/notesSlide15.xml" Id="R3d4ace02b0b8481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21c6ad3dc44ada" /><Relationship Type="http://schemas.openxmlformats.org/officeDocument/2006/relationships/notesSlide" Target="/ppt/notesSlides/notesSlide16.xml" Id="R1c41c12c7ad640e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3365b3e3d94e43" /><Relationship Type="http://schemas.openxmlformats.org/officeDocument/2006/relationships/notesSlide" Target="/ppt/notesSlides/notesSlide17.xml" Id="R09bea6bad98c497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  |  Job 35:1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以利戶又說：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Elihu spake moreover,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35:2  |  Job 35:2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你以為有理， 或以為你的公義勝於神的公義，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Thinkest thou this to be right, that thou saidst, My righteousness is more than God’s?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35:3  |  Job 35:3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才說這與我有甚麼益處？ [我不犯罪]比犯罪有甚麼好處呢？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saidst, What advantage will it be unto thee? and, What profit shall I have, if I be cleansed from my sin?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35:4  |  Job 35:4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我要回答你和在你這裏的朋友。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answer thee, and thy companions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35:5  |  Job 35:5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你要向天觀看， 瞻望那高於你的穹蒼。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unto the heavens, and see; and behold the clouds which are higher than thou.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35:6  |  Job 35:6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你若犯罪，能使神受何害呢？ 你的過犯加增，能使神受何損呢？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sinnest, what doest thou against him? or if thy transgressions be multiplied, what doest thou unto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35:7  |  Job 35:7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你若是公義，還能加增他甚麼呢？ 他從你手裏還接受甚麼呢？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be righteous, what givest thou him? or what receiveth he of thine hand?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35:8  |  Job 35:8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你的過惡[或能害]你這類的人； 你的公義[或能叫]世人[得益處]。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wickedness may hurt a man as thou art; and thy righteousness may profit the son of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35:9  |  Job 35:9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人因多受欺壓就哀求， 因受能者的轄制便求救，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reason of the multitude of oppressions they make the oppressed to cry: they cry out by reason of the arm of the 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35:10  |  Job 35:10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卻無人說：造我的神在哪裏？ 他使人夜間歌唱，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none saith, Where is God my maker, who giveth songs in the night;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35:11  |  Job 35:11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教訓我們勝於地上的走獸， 使我們有聰明勝於空中的飛鳥。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teacheth us more than the beasts of the earth, and maketh us wiser than the fowls of heaven?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35:12  |  Job 35:12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他們在那裏， 因惡人的驕傲呼求，卻無人答應。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they cry, but none giveth answer, because of the pride of evil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35:13  |  Job 35:13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虛妄的[呼求]，神必不垂聽； 全能者也必不眷顧。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God will not hear vanity, neither will the Almighty regard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35:14  |  Job 35:14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何況你說，你不得見他； 你的案件在他面前，你等候他吧。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Although thou sayest thou shalt not see him, yet judgment is before him; therefore trust thou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35:15  |  Job 35:15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但如今因他未曾發怒降罰， 也不甚理會狂傲，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now, because it is not so, he hath visited in his anger; yet he knoweth it not in great extremity: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35:16  |  Job 35:16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所以約伯開口說虛妄的話， 多發無知識的言語。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doth Job open his mouth in vain; he multiplieth words without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2026-08-26T10:28:05.2170000Z</dcterms:created>
  <dcterms:modified xsi:type="dcterms:W3CDTF">2026-08-26T10:28:05.2180000Z</dcterms:modified>
</coreProperties>
</file>