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b5a3ec859304ffa" /><Relationship Type="http://schemas.openxmlformats.org/officeDocument/2006/relationships/extended-properties" Target="/docProps/app.xml" Id="Ree251c80c4a049ee" /><Relationship Type="http://schemas.openxmlformats.org/officeDocument/2006/relationships/officeDocument" Target="/ppt/presentation.xml" Id="R7da92012fa7e43b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0bac7baa4764dea"/>
  </p:sldMasterIdLst>
  <p:notesMasterIdLst>
    <p:notesMasterId xmlns:r="http://schemas.openxmlformats.org/officeDocument/2006/relationships" r:id="R5d6a2b625a694211"/>
  </p:notesMasterIdLst>
  <p:sldIdLst>
    <p:sldId xmlns:r="http://schemas.openxmlformats.org/officeDocument/2006/relationships" id="256" r:id="Rdd5fbb3c6f2b4800"/>
    <p:sldId xmlns:r="http://schemas.openxmlformats.org/officeDocument/2006/relationships" id="257" r:id="Rb9aa280f34974932"/>
    <p:sldId xmlns:r="http://schemas.openxmlformats.org/officeDocument/2006/relationships" id="258" r:id="R44660648373c421f"/>
    <p:sldId xmlns:r="http://schemas.openxmlformats.org/officeDocument/2006/relationships" id="259" r:id="R55809a6281ec4bb8"/>
    <p:sldId xmlns:r="http://schemas.openxmlformats.org/officeDocument/2006/relationships" id="260" r:id="Ra855b2378e1c4cb8"/>
    <p:sldId xmlns:r="http://schemas.openxmlformats.org/officeDocument/2006/relationships" id="261" r:id="R9ef3cfeaa1af476a"/>
    <p:sldId xmlns:r="http://schemas.openxmlformats.org/officeDocument/2006/relationships" id="262" r:id="Rf805817108bf4a4f"/>
    <p:sldId xmlns:r="http://schemas.openxmlformats.org/officeDocument/2006/relationships" id="263" r:id="Rdee4ce19cbd14a18"/>
    <p:sldId xmlns:r="http://schemas.openxmlformats.org/officeDocument/2006/relationships" id="264" r:id="R8c0f5f14bc6e413e"/>
    <p:sldId xmlns:r="http://schemas.openxmlformats.org/officeDocument/2006/relationships" id="265" r:id="R1af652ee509a4ec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db69b76578a46b3" /><Relationship Type="http://schemas.openxmlformats.org/officeDocument/2006/relationships/slideMaster" Target="/ppt/slideMasters/slideMaster1.xml" Id="R90bac7baa4764dea" /><Relationship Type="http://schemas.openxmlformats.org/officeDocument/2006/relationships/notesMaster" Target="/ppt/notesMasters/notesMaster1.xml" Id="R5d6a2b625a694211" /><Relationship Type="http://schemas.openxmlformats.org/officeDocument/2006/relationships/presProps" Target="/ppt/presProps.xml" Id="R4c6ffb57fe084ff6" /><Relationship Type="http://schemas.openxmlformats.org/officeDocument/2006/relationships/tableStyles" Target="/ppt/tableStyles.xml" Id="R142974cfb60d45ba" /><Relationship Type="http://schemas.openxmlformats.org/officeDocument/2006/relationships/slide" Target="/ppt/slides/slide1.xml" Id="Rdd5fbb3c6f2b4800" /><Relationship Type="http://schemas.openxmlformats.org/officeDocument/2006/relationships/slide" Target="/ppt/slides/slide2.xml" Id="Rb9aa280f34974932" /><Relationship Type="http://schemas.openxmlformats.org/officeDocument/2006/relationships/slide" Target="/ppt/slides/slide3.xml" Id="R44660648373c421f" /><Relationship Type="http://schemas.openxmlformats.org/officeDocument/2006/relationships/slide" Target="/ppt/slides/slide4.xml" Id="R55809a6281ec4bb8" /><Relationship Type="http://schemas.openxmlformats.org/officeDocument/2006/relationships/slide" Target="/ppt/slides/slide5.xml" Id="Ra855b2378e1c4cb8" /><Relationship Type="http://schemas.openxmlformats.org/officeDocument/2006/relationships/slide" Target="/ppt/slides/slide6.xml" Id="R9ef3cfeaa1af476a" /><Relationship Type="http://schemas.openxmlformats.org/officeDocument/2006/relationships/slide" Target="/ppt/slides/slide7.xml" Id="Rf805817108bf4a4f" /><Relationship Type="http://schemas.openxmlformats.org/officeDocument/2006/relationships/slide" Target="/ppt/slides/slide8.xml" Id="Rdee4ce19cbd14a18" /><Relationship Type="http://schemas.openxmlformats.org/officeDocument/2006/relationships/slide" Target="/ppt/slides/slide9.xml" Id="R8c0f5f14bc6e413e" /><Relationship Type="http://schemas.openxmlformats.org/officeDocument/2006/relationships/slide" Target="/ppt/slides/slide10.xml" Id="R1af652ee509a4ec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47ed12f8f1449e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6b90896eacd4e78" /><Relationship Type="http://schemas.openxmlformats.org/officeDocument/2006/relationships/notesMaster" Target="/ppt/notesMasters/notesMaster1.xml" Id="R95926535b5d5453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48c792f912249be" /><Relationship Type="http://schemas.openxmlformats.org/officeDocument/2006/relationships/notesMaster" Target="/ppt/notesMasters/notesMaster1.xml" Id="Rf359a0892e4545a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b6ae71043ed482b" /><Relationship Type="http://schemas.openxmlformats.org/officeDocument/2006/relationships/notesMaster" Target="/ppt/notesMasters/notesMaster1.xml" Id="R1141c35b8813448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42b9a58407f4e86" /><Relationship Type="http://schemas.openxmlformats.org/officeDocument/2006/relationships/notesMaster" Target="/ppt/notesMasters/notesMaster1.xml" Id="Rd62efed248614b4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43fb34370fa40ad" /><Relationship Type="http://schemas.openxmlformats.org/officeDocument/2006/relationships/notesMaster" Target="/ppt/notesMasters/notesMaster1.xml" Id="R119d7ee9c8a44c6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24f7e81be5c40b5" /><Relationship Type="http://schemas.openxmlformats.org/officeDocument/2006/relationships/notesMaster" Target="/ppt/notesMasters/notesMaster1.xml" Id="Rde010439c77e43e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f853c4990924985" /><Relationship Type="http://schemas.openxmlformats.org/officeDocument/2006/relationships/notesMaster" Target="/ppt/notesMasters/notesMaster1.xml" Id="Rdbd9ad9de534412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89b9b9fcd1e4640" /><Relationship Type="http://schemas.openxmlformats.org/officeDocument/2006/relationships/notesMaster" Target="/ppt/notesMasters/notesMaster1.xml" Id="Rbd715b906ba54d4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5eb4f2284584608" /><Relationship Type="http://schemas.openxmlformats.org/officeDocument/2006/relationships/notesMaster" Target="/ppt/notesMasters/notesMaster1.xml" Id="R354b6b23f0f8475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97d2ef23986439c" /><Relationship Type="http://schemas.openxmlformats.org/officeDocument/2006/relationships/notesMaster" Target="/ppt/notesMasters/notesMaster1.xml" Id="R7eface4a2e5a4c1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b4d1c93deb74c3d" /><Relationship Type="http://schemas.openxmlformats.org/officeDocument/2006/relationships/image" Target="/ppt/media/image.png" Id="R54fc56e448c149cd" /><Relationship Type="http://schemas.openxmlformats.org/officeDocument/2006/relationships/image" Target="/ppt/media/image2.png" Id="R7c75561b1e194ca0" /><Relationship Type="http://schemas.openxmlformats.org/officeDocument/2006/relationships/image" Target="/ppt/media/image.jpeg" Id="Rb124a95f803b451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e72abdd5a84492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4fc56e448c149c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c75561b1e194ca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24a95f803b451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1afc0e4a59848d3" /><Relationship Type="http://schemas.openxmlformats.org/officeDocument/2006/relationships/slideLayout" Target="/ppt/slideLayouts/slideLayout1.xml" Id="R72248bf9033a4055" /><Relationship Type="http://schemas.openxmlformats.org/officeDocument/2006/relationships/slideLayout" Target="/ppt/slideLayouts/slideLayout2.xml" Id="Rdbef1c226690465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2248bf9033a4055"/>
    <p:sldLayoutId xmlns:r="http://schemas.openxmlformats.org/officeDocument/2006/relationships" id="2147483650" r:id="Rdbef1c226690465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4401e7b1214966" /><Relationship Type="http://schemas.openxmlformats.org/officeDocument/2006/relationships/notesSlide" Target="/ppt/notesSlides/notesSlide1.xml" Id="R96d308971903462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6d93a5a3d04d1f" /><Relationship Type="http://schemas.openxmlformats.org/officeDocument/2006/relationships/notesSlide" Target="/ppt/notesSlides/notesSlide2.xml" Id="Ra192c71437a24a2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60889e6cae4f70" /><Relationship Type="http://schemas.openxmlformats.org/officeDocument/2006/relationships/notesSlide" Target="/ppt/notesSlides/notesSlide3.xml" Id="Rec5bf9f71b944fc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214e56a86f4515" /><Relationship Type="http://schemas.openxmlformats.org/officeDocument/2006/relationships/notesSlide" Target="/ppt/notesSlides/notesSlide4.xml" Id="R46d18d232f39433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e97b082cc646d1" /><Relationship Type="http://schemas.openxmlformats.org/officeDocument/2006/relationships/notesSlide" Target="/ppt/notesSlides/notesSlide5.xml" Id="R1e2bc9ce3ad7489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3eba06c0ec4943" /><Relationship Type="http://schemas.openxmlformats.org/officeDocument/2006/relationships/notesSlide" Target="/ppt/notesSlides/notesSlide6.xml" Id="R827def5cb4e54ec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31f104e114682" /><Relationship Type="http://schemas.openxmlformats.org/officeDocument/2006/relationships/notesSlide" Target="/ppt/notesSlides/notesSlide7.xml" Id="R79725a7ac82548e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0ab1944e6f4cfd" /><Relationship Type="http://schemas.openxmlformats.org/officeDocument/2006/relationships/notesSlide" Target="/ppt/notesSlides/notesSlide8.xml" Id="Rf309885651314f5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8fd32d23304abb" /><Relationship Type="http://schemas.openxmlformats.org/officeDocument/2006/relationships/notesSlide" Target="/ppt/notesSlides/notesSlide9.xml" Id="Ra18e81653cac453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c7562acc34454b" /><Relationship Type="http://schemas.openxmlformats.org/officeDocument/2006/relationships/notesSlide" Target="/ppt/notesSlides/notesSlide10.xml" Id="R008aa707e946465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149:1  |  Psalms 149:1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向耶和華唱新歌， 在聖民的會中讚美他！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Sing unto the LORD a new song, and his praise in the congregation of saints.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149:2  |  Psalms 149:2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願以色列因造他的主歡喜！ 願錫安的民因他們的王快樂！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Israel rejoice in him that made him: let the children of Zion be joyful in their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149:3  |  Psalms 149:3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願他們跳舞讚美他的名， 擊鼓彈琴歌頌他！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praise his name in the dance: let them sing praises unto him with the timbrel and harp.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149:4  |  Psalms 149:4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因為耶和華喜愛他的百姓； 他要用救恩當作謙卑人的妝飾。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taketh pleasure in his people: he will beautify the meek with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149:5  |  Psalms 149:5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願聖民因[所得的]榮耀高興！ 願他們在床上歡呼！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saints be joyful in glory: let them sing aloud upon their beds.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149:6  |  Psalms 149:6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願他們口中稱讚神為高， 手裏有兩刃的刀，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high praises of God be in their mouth, and a twoedged sword in their hand;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149:7  |  Psalms 149:7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為要報復列邦， 刑罰萬民。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execute vengeance upon the heathen, and punishments upon the people;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149:8  |  Psalms 149:8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要用鍊子捆他們的君王， 用鐵鐐鎖他們的大臣；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bind their kings with chains, and their nobles with fetters of iron;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149:9  |  Psalms 149:9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要在他們身上施行所記錄的審判。 他的聖民都有這榮耀。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execute upon them the judgment written: this honour have all his saints.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2026-08-26T10:33:31.5430000Z</dcterms:created>
  <dcterms:modified xsi:type="dcterms:W3CDTF">2026-08-26T10:33:31.5430000Z</dcterms:modified>
</coreProperties>
</file>