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631ef0db4a04110" /><Relationship Type="http://schemas.openxmlformats.org/officeDocument/2006/relationships/extended-properties" Target="/docProps/app.xml" Id="Re728dadc4a5a4752" /><Relationship Type="http://schemas.openxmlformats.org/officeDocument/2006/relationships/officeDocument" Target="/ppt/presentation.xml" Id="R2523cd04052b4fa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633f7bc702c4b8d"/>
  </p:sldMasterIdLst>
  <p:notesMasterIdLst>
    <p:notesMasterId xmlns:r="http://schemas.openxmlformats.org/officeDocument/2006/relationships" r:id="R28d6eb86cd4a4a98"/>
  </p:notesMasterIdLst>
  <p:sldIdLst>
    <p:sldId xmlns:r="http://schemas.openxmlformats.org/officeDocument/2006/relationships" id="256" r:id="Rd5ed345e1cbd4388"/>
    <p:sldId xmlns:r="http://schemas.openxmlformats.org/officeDocument/2006/relationships" id="257" r:id="R2e1c064194ed409e"/>
    <p:sldId xmlns:r="http://schemas.openxmlformats.org/officeDocument/2006/relationships" id="258" r:id="R2b24f637a3034f5e"/>
    <p:sldId xmlns:r="http://schemas.openxmlformats.org/officeDocument/2006/relationships" id="259" r:id="R83f221a3808c4ea0"/>
    <p:sldId xmlns:r="http://schemas.openxmlformats.org/officeDocument/2006/relationships" id="260" r:id="R8a99b3babebc46f1"/>
    <p:sldId xmlns:r="http://schemas.openxmlformats.org/officeDocument/2006/relationships" id="261" r:id="R801cad5c974a442a"/>
    <p:sldId xmlns:r="http://schemas.openxmlformats.org/officeDocument/2006/relationships" id="262" r:id="Rd5fd1291594f478e"/>
    <p:sldId xmlns:r="http://schemas.openxmlformats.org/officeDocument/2006/relationships" id="263" r:id="R807345464db241da"/>
    <p:sldId xmlns:r="http://schemas.openxmlformats.org/officeDocument/2006/relationships" id="264" r:id="Re0f97c6924154702"/>
    <p:sldId xmlns:r="http://schemas.openxmlformats.org/officeDocument/2006/relationships" id="265" r:id="Rf954ab8c04e14ae9"/>
    <p:sldId xmlns:r="http://schemas.openxmlformats.org/officeDocument/2006/relationships" id="266" r:id="R67cbc256895d4f89"/>
    <p:sldId xmlns:r="http://schemas.openxmlformats.org/officeDocument/2006/relationships" id="267" r:id="Rd6d23a4a9c914c3e"/>
    <p:sldId xmlns:r="http://schemas.openxmlformats.org/officeDocument/2006/relationships" id="268" r:id="Rda802504b8ab4077"/>
    <p:sldId xmlns:r="http://schemas.openxmlformats.org/officeDocument/2006/relationships" id="269" r:id="Rc2ecf926e71c4621"/>
    <p:sldId xmlns:r="http://schemas.openxmlformats.org/officeDocument/2006/relationships" id="270" r:id="Rad3e836dab0240f8"/>
    <p:sldId xmlns:r="http://schemas.openxmlformats.org/officeDocument/2006/relationships" id="271" r:id="R0fe5aee56ee04ae8"/>
    <p:sldId xmlns:r="http://schemas.openxmlformats.org/officeDocument/2006/relationships" id="272" r:id="Rb63740b1c3614aa3"/>
    <p:sldId xmlns:r="http://schemas.openxmlformats.org/officeDocument/2006/relationships" id="273" r:id="R6bf4bcc680764594"/>
    <p:sldId xmlns:r="http://schemas.openxmlformats.org/officeDocument/2006/relationships" id="274" r:id="R02080a59961f44a4"/>
    <p:sldId xmlns:r="http://schemas.openxmlformats.org/officeDocument/2006/relationships" id="275" r:id="R13074b98f5004c0b"/>
    <p:sldId xmlns:r="http://schemas.openxmlformats.org/officeDocument/2006/relationships" id="276" r:id="R3cde2c14599f44df"/>
    <p:sldId xmlns:r="http://schemas.openxmlformats.org/officeDocument/2006/relationships" id="277" r:id="R664b3c8c461a49d1"/>
    <p:sldId xmlns:r="http://schemas.openxmlformats.org/officeDocument/2006/relationships" id="278" r:id="R72d2659675384615"/>
    <p:sldId xmlns:r="http://schemas.openxmlformats.org/officeDocument/2006/relationships" id="279" r:id="R90c3b7726f8147f1"/>
    <p:sldId xmlns:r="http://schemas.openxmlformats.org/officeDocument/2006/relationships" id="280" r:id="R872d5f5dd648469f"/>
    <p:sldId xmlns:r="http://schemas.openxmlformats.org/officeDocument/2006/relationships" id="281" r:id="Rf46028a7fb1c430b"/>
    <p:sldId xmlns:r="http://schemas.openxmlformats.org/officeDocument/2006/relationships" id="282" r:id="Ra2e05c2c1e38405f"/>
    <p:sldId xmlns:r="http://schemas.openxmlformats.org/officeDocument/2006/relationships" id="283" r:id="R7a8a13b69f724040"/>
    <p:sldId xmlns:r="http://schemas.openxmlformats.org/officeDocument/2006/relationships" id="284" r:id="R29fee46f8f1d4d9c"/>
    <p:sldId xmlns:r="http://schemas.openxmlformats.org/officeDocument/2006/relationships" id="285" r:id="R7d895e08fb334be9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69482b0685c41c5" /><Relationship Type="http://schemas.openxmlformats.org/officeDocument/2006/relationships/slideMaster" Target="/ppt/slideMasters/slideMaster1.xml" Id="R5633f7bc702c4b8d" /><Relationship Type="http://schemas.openxmlformats.org/officeDocument/2006/relationships/notesMaster" Target="/ppt/notesMasters/notesMaster1.xml" Id="R28d6eb86cd4a4a98" /><Relationship Type="http://schemas.openxmlformats.org/officeDocument/2006/relationships/presProps" Target="/ppt/presProps.xml" Id="R4225ce07072c4a7c" /><Relationship Type="http://schemas.openxmlformats.org/officeDocument/2006/relationships/tableStyles" Target="/ppt/tableStyles.xml" Id="R959af0a40d534d2b" /><Relationship Type="http://schemas.openxmlformats.org/officeDocument/2006/relationships/slide" Target="/ppt/slides/slide1.xml" Id="Rd5ed345e1cbd4388" /><Relationship Type="http://schemas.openxmlformats.org/officeDocument/2006/relationships/slide" Target="/ppt/slides/slide2.xml" Id="R2e1c064194ed409e" /><Relationship Type="http://schemas.openxmlformats.org/officeDocument/2006/relationships/slide" Target="/ppt/slides/slide3.xml" Id="R2b24f637a3034f5e" /><Relationship Type="http://schemas.openxmlformats.org/officeDocument/2006/relationships/slide" Target="/ppt/slides/slide4.xml" Id="R83f221a3808c4ea0" /><Relationship Type="http://schemas.openxmlformats.org/officeDocument/2006/relationships/slide" Target="/ppt/slides/slide5.xml" Id="R8a99b3babebc46f1" /><Relationship Type="http://schemas.openxmlformats.org/officeDocument/2006/relationships/slide" Target="/ppt/slides/slide6.xml" Id="R801cad5c974a442a" /><Relationship Type="http://schemas.openxmlformats.org/officeDocument/2006/relationships/slide" Target="/ppt/slides/slide7.xml" Id="Rd5fd1291594f478e" /><Relationship Type="http://schemas.openxmlformats.org/officeDocument/2006/relationships/slide" Target="/ppt/slides/slide8.xml" Id="R807345464db241da" /><Relationship Type="http://schemas.openxmlformats.org/officeDocument/2006/relationships/slide" Target="/ppt/slides/slide9.xml" Id="Re0f97c6924154702" /><Relationship Type="http://schemas.openxmlformats.org/officeDocument/2006/relationships/slide" Target="/ppt/slides/slide10.xml" Id="Rf954ab8c04e14ae9" /><Relationship Type="http://schemas.openxmlformats.org/officeDocument/2006/relationships/slide" Target="/ppt/slides/slide11.xml" Id="R67cbc256895d4f89" /><Relationship Type="http://schemas.openxmlformats.org/officeDocument/2006/relationships/slide" Target="/ppt/slides/slide12.xml" Id="Rd6d23a4a9c914c3e" /><Relationship Type="http://schemas.openxmlformats.org/officeDocument/2006/relationships/slide" Target="/ppt/slides/slide13.xml" Id="Rda802504b8ab4077" /><Relationship Type="http://schemas.openxmlformats.org/officeDocument/2006/relationships/slide" Target="/ppt/slides/slide14.xml" Id="Rc2ecf926e71c4621" /><Relationship Type="http://schemas.openxmlformats.org/officeDocument/2006/relationships/slide" Target="/ppt/slides/slide15.xml" Id="Rad3e836dab0240f8" /><Relationship Type="http://schemas.openxmlformats.org/officeDocument/2006/relationships/slide" Target="/ppt/slides/slide16.xml" Id="R0fe5aee56ee04ae8" /><Relationship Type="http://schemas.openxmlformats.org/officeDocument/2006/relationships/slide" Target="/ppt/slides/slide17.xml" Id="Rb63740b1c3614aa3" /><Relationship Type="http://schemas.openxmlformats.org/officeDocument/2006/relationships/slide" Target="/ppt/slides/slide18.xml" Id="R6bf4bcc680764594" /><Relationship Type="http://schemas.openxmlformats.org/officeDocument/2006/relationships/slide" Target="/ppt/slides/slide19.xml" Id="R02080a59961f44a4" /><Relationship Type="http://schemas.openxmlformats.org/officeDocument/2006/relationships/slide" Target="/ppt/slides/slide20.xml" Id="R13074b98f5004c0b" /><Relationship Type="http://schemas.openxmlformats.org/officeDocument/2006/relationships/slide" Target="/ppt/slides/slide21.xml" Id="R3cde2c14599f44df" /><Relationship Type="http://schemas.openxmlformats.org/officeDocument/2006/relationships/slide" Target="/ppt/slides/slide22.xml" Id="R664b3c8c461a49d1" /><Relationship Type="http://schemas.openxmlformats.org/officeDocument/2006/relationships/slide" Target="/ppt/slides/slide23.xml" Id="R72d2659675384615" /><Relationship Type="http://schemas.openxmlformats.org/officeDocument/2006/relationships/slide" Target="/ppt/slides/slide24.xml" Id="R90c3b7726f8147f1" /><Relationship Type="http://schemas.openxmlformats.org/officeDocument/2006/relationships/slide" Target="/ppt/slides/slide25.xml" Id="R872d5f5dd648469f" /><Relationship Type="http://schemas.openxmlformats.org/officeDocument/2006/relationships/slide" Target="/ppt/slides/slide26.xml" Id="Rf46028a7fb1c430b" /><Relationship Type="http://schemas.openxmlformats.org/officeDocument/2006/relationships/slide" Target="/ppt/slides/slide27.xml" Id="Ra2e05c2c1e38405f" /><Relationship Type="http://schemas.openxmlformats.org/officeDocument/2006/relationships/slide" Target="/ppt/slides/slide28.xml" Id="R7a8a13b69f724040" /><Relationship Type="http://schemas.openxmlformats.org/officeDocument/2006/relationships/slide" Target="/ppt/slides/slide29.xml" Id="R29fee46f8f1d4d9c" /><Relationship Type="http://schemas.openxmlformats.org/officeDocument/2006/relationships/slide" Target="/ppt/slides/slide30.xml" Id="R7d895e08fb334be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1f23821911c4a6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dd720a1af7d4049" /><Relationship Type="http://schemas.openxmlformats.org/officeDocument/2006/relationships/notesMaster" Target="/ppt/notesMasters/notesMaster1.xml" Id="R48e11781ffe041fa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518e3db85ca04420" /><Relationship Type="http://schemas.openxmlformats.org/officeDocument/2006/relationships/notesMaster" Target="/ppt/notesMasters/notesMaster1.xml" Id="R566227cc1e7c4955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8c9f8e31fe04f27" /><Relationship Type="http://schemas.openxmlformats.org/officeDocument/2006/relationships/notesMaster" Target="/ppt/notesMasters/notesMaster1.xml" Id="R37e8674a45bd4b4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65303afa9f36459d" /><Relationship Type="http://schemas.openxmlformats.org/officeDocument/2006/relationships/notesMaster" Target="/ppt/notesMasters/notesMaster1.xml" Id="Re270a9e574c248e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672dde9c6614f97" /><Relationship Type="http://schemas.openxmlformats.org/officeDocument/2006/relationships/notesMaster" Target="/ppt/notesMasters/notesMaster1.xml" Id="R8ecbdeabe8f7416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7901d695b7640d9" /><Relationship Type="http://schemas.openxmlformats.org/officeDocument/2006/relationships/notesMaster" Target="/ppt/notesMasters/notesMaster1.xml" Id="R3a7ac2a5eb09444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87b39cc96fdc4cc5" /><Relationship Type="http://schemas.openxmlformats.org/officeDocument/2006/relationships/notesMaster" Target="/ppt/notesMasters/notesMaster1.xml" Id="R1b693578d7b24d9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88e01639ec444721" /><Relationship Type="http://schemas.openxmlformats.org/officeDocument/2006/relationships/notesMaster" Target="/ppt/notesMasters/notesMaster1.xml" Id="Rb6c5e3202ac84bc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a3c5d419ad14f04" /><Relationship Type="http://schemas.openxmlformats.org/officeDocument/2006/relationships/notesMaster" Target="/ppt/notesMasters/notesMaster1.xml" Id="Ra69e682218d946ad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364be4d3e2f4625" /><Relationship Type="http://schemas.openxmlformats.org/officeDocument/2006/relationships/notesMaster" Target="/ppt/notesMasters/notesMaster1.xml" Id="Rac3dfaca8a1e4eb9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aa52edadfc94f46" /><Relationship Type="http://schemas.openxmlformats.org/officeDocument/2006/relationships/notesMaster" Target="/ppt/notesMasters/notesMaster1.xml" Id="R76274109a47848a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60b0ede0b704c44" /><Relationship Type="http://schemas.openxmlformats.org/officeDocument/2006/relationships/notesMaster" Target="/ppt/notesMasters/notesMaster1.xml" Id="Rd69232e1ebd34e1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f8438f97e2324c39" /><Relationship Type="http://schemas.openxmlformats.org/officeDocument/2006/relationships/notesMaster" Target="/ppt/notesMasters/notesMaster1.xml" Id="Ra6d184dbf5a540ff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3281230b02ee4351" /><Relationship Type="http://schemas.openxmlformats.org/officeDocument/2006/relationships/notesMaster" Target="/ppt/notesMasters/notesMaster1.xml" Id="R0e686417f4c8425a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3c831813f36f439d" /><Relationship Type="http://schemas.openxmlformats.org/officeDocument/2006/relationships/notesMaster" Target="/ppt/notesMasters/notesMaster1.xml" Id="Rc9e5c18f116649df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e71cc0c45f9f401f" /><Relationship Type="http://schemas.openxmlformats.org/officeDocument/2006/relationships/notesMaster" Target="/ppt/notesMasters/notesMaster1.xml" Id="Rfdf12c1026904761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f3fe3a9a9dec40ce" /><Relationship Type="http://schemas.openxmlformats.org/officeDocument/2006/relationships/notesMaster" Target="/ppt/notesMasters/notesMaster1.xml" Id="R89ed5d52014b448f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911b3dae9f5b44da" /><Relationship Type="http://schemas.openxmlformats.org/officeDocument/2006/relationships/notesMaster" Target="/ppt/notesMasters/notesMaster1.xml" Id="R9573940bd02441db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2c09a2610a31445c" /><Relationship Type="http://schemas.openxmlformats.org/officeDocument/2006/relationships/notesMaster" Target="/ppt/notesMasters/notesMaster1.xml" Id="R118f70380c444347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d80a625fbdbd44ec" /><Relationship Type="http://schemas.openxmlformats.org/officeDocument/2006/relationships/notesMaster" Target="/ppt/notesMasters/notesMaster1.xml" Id="R925f90da51bf4e72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2cf2b8c8846249a9" /><Relationship Type="http://schemas.openxmlformats.org/officeDocument/2006/relationships/notesMaster" Target="/ppt/notesMasters/notesMaster1.xml" Id="Rbe65642177654354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17ff2cbf1fb8483f" /><Relationship Type="http://schemas.openxmlformats.org/officeDocument/2006/relationships/notesMaster" Target="/ppt/notesMasters/notesMaster1.xml" Id="Red586498b64b4af5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683d7d21f9334864" /><Relationship Type="http://schemas.openxmlformats.org/officeDocument/2006/relationships/notesMaster" Target="/ppt/notesMasters/notesMaster1.xml" Id="R03165c9442544c22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8e138ab5e2374435" /><Relationship Type="http://schemas.openxmlformats.org/officeDocument/2006/relationships/notesMaster" Target="/ppt/notesMasters/notesMaster1.xml" Id="Rd651da5db8204e0f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103db98c780b49d8" /><Relationship Type="http://schemas.openxmlformats.org/officeDocument/2006/relationships/notesMaster" Target="/ppt/notesMasters/notesMaster1.xml" Id="Re9e5d631bd044ac7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87d80f9ca80f4739" /><Relationship Type="http://schemas.openxmlformats.org/officeDocument/2006/relationships/notesMaster" Target="/ppt/notesMasters/notesMaster1.xml" Id="R1165a7ce92094744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5f3a789687684c3a" /><Relationship Type="http://schemas.openxmlformats.org/officeDocument/2006/relationships/notesMaster" Target="/ppt/notesMasters/notesMaster1.xml" Id="Rc683331b37564178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b4bf77a97b664f00" /><Relationship Type="http://schemas.openxmlformats.org/officeDocument/2006/relationships/notesMaster" Target="/ppt/notesMasters/notesMaster1.xml" Id="R842874375df1407f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d1754f2826914649" /><Relationship Type="http://schemas.openxmlformats.org/officeDocument/2006/relationships/notesMaster" Target="/ppt/notesMasters/notesMaster1.xml" Id="Rd0a0ca2174aa4f84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bf5d56d85aeb4b98" /><Relationship Type="http://schemas.openxmlformats.org/officeDocument/2006/relationships/notesMaster" Target="/ppt/notesMasters/notesMaster1.xml" Id="Re6a4b1bbb44842e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7239bbbfe7f4aec" /><Relationship Type="http://schemas.openxmlformats.org/officeDocument/2006/relationships/image" Target="/ppt/media/image.png" Id="R527ed204cfdb4fcb" /><Relationship Type="http://schemas.openxmlformats.org/officeDocument/2006/relationships/image" Target="/ppt/media/image2.png" Id="Rcf17fc3b1e074270" /><Relationship Type="http://schemas.openxmlformats.org/officeDocument/2006/relationships/image" Target="/ppt/media/image.jpeg" Id="R4cdcbd497607463c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7366c2381564dcc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27ed204cfdb4fcb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cf17fc3b1e074270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cdcbd497607463c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5a4158f97684bbb" /><Relationship Type="http://schemas.openxmlformats.org/officeDocument/2006/relationships/slideLayout" Target="/ppt/slideLayouts/slideLayout1.xml" Id="Rcc01d8ef586e4775" /><Relationship Type="http://schemas.openxmlformats.org/officeDocument/2006/relationships/slideLayout" Target="/ppt/slideLayouts/slideLayout2.xml" Id="R22e3640ae0bd458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c01d8ef586e4775"/>
    <p:sldLayoutId xmlns:r="http://schemas.openxmlformats.org/officeDocument/2006/relationships" id="2147483650" r:id="R22e3640ae0bd458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f1484e21dd4f74" /><Relationship Type="http://schemas.openxmlformats.org/officeDocument/2006/relationships/notesSlide" Target="/ppt/notesSlides/notesSlide1.xml" Id="Raae9e943bcc1413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d5a23a42ab44fc2" /><Relationship Type="http://schemas.openxmlformats.org/officeDocument/2006/relationships/notesSlide" Target="/ppt/notesSlides/notesSlide2.xml" Id="Rb0e77421eee14c2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78d85ba05d4a32" /><Relationship Type="http://schemas.openxmlformats.org/officeDocument/2006/relationships/notesSlide" Target="/ppt/notesSlides/notesSlide3.xml" Id="Re9e570c237ee427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11716d1f63b4502" /><Relationship Type="http://schemas.openxmlformats.org/officeDocument/2006/relationships/notesSlide" Target="/ppt/notesSlides/notesSlide4.xml" Id="R3ed63b07bb754a7d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0da2c53a2924d61" /><Relationship Type="http://schemas.openxmlformats.org/officeDocument/2006/relationships/notesSlide" Target="/ppt/notesSlides/notesSlide5.xml" Id="R967d06716b394cb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8ef52922da4d04" /><Relationship Type="http://schemas.openxmlformats.org/officeDocument/2006/relationships/notesSlide" Target="/ppt/notesSlides/notesSlide6.xml" Id="R55a9685cc4fb480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388bac068e49af" /><Relationship Type="http://schemas.openxmlformats.org/officeDocument/2006/relationships/notesSlide" Target="/ppt/notesSlides/notesSlide7.xml" Id="Rcd6c5f554bc443f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a12811e3fa4c5e" /><Relationship Type="http://schemas.openxmlformats.org/officeDocument/2006/relationships/notesSlide" Target="/ppt/notesSlides/notesSlide8.xml" Id="Rbf69c66667ae4d5c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aae79aeded54b20" /><Relationship Type="http://schemas.openxmlformats.org/officeDocument/2006/relationships/notesSlide" Target="/ppt/notesSlides/notesSlide9.xml" Id="R97d704defbb542a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77b0a6432c425b" /><Relationship Type="http://schemas.openxmlformats.org/officeDocument/2006/relationships/notesSlide" Target="/ppt/notesSlides/notesSlide10.xml" Id="Racf2965c3ed448f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d3ca58a47a74ddf" /><Relationship Type="http://schemas.openxmlformats.org/officeDocument/2006/relationships/notesSlide" Target="/ppt/notesSlides/notesSlide11.xml" Id="R84a8fb53d9494d4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55ab08b33b40c9" /><Relationship Type="http://schemas.openxmlformats.org/officeDocument/2006/relationships/notesSlide" Target="/ppt/notesSlides/notesSlide12.xml" Id="R2cb05e08db7f4ad1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bbfbd73ce842d9" /><Relationship Type="http://schemas.openxmlformats.org/officeDocument/2006/relationships/notesSlide" Target="/ppt/notesSlides/notesSlide13.xml" Id="R9dac3dc423754ec7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21b010ef964e92" /><Relationship Type="http://schemas.openxmlformats.org/officeDocument/2006/relationships/notesSlide" Target="/ppt/notesSlides/notesSlide14.xml" Id="Rdf47d7f304cc4569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ca121d3cc440db" /><Relationship Type="http://schemas.openxmlformats.org/officeDocument/2006/relationships/notesSlide" Target="/ppt/notesSlides/notesSlide15.xml" Id="R1a34883cdcd74cd8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213cbd16d34fc5" /><Relationship Type="http://schemas.openxmlformats.org/officeDocument/2006/relationships/notesSlide" Target="/ppt/notesSlides/notesSlide16.xml" Id="R9fe1b791eea54bdb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7c9c5a9c914ba6" /><Relationship Type="http://schemas.openxmlformats.org/officeDocument/2006/relationships/notesSlide" Target="/ppt/notesSlides/notesSlide17.xml" Id="Rb4126caef2454c0f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4bf3f57b10454e" /><Relationship Type="http://schemas.openxmlformats.org/officeDocument/2006/relationships/notesSlide" Target="/ppt/notesSlides/notesSlide18.xml" Id="Rf5e656a52dad463c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453edf64894702" /><Relationship Type="http://schemas.openxmlformats.org/officeDocument/2006/relationships/notesSlide" Target="/ppt/notesSlides/notesSlide19.xml" Id="R09751a095bfe4ab8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2d6eb8778a47e8" /><Relationship Type="http://schemas.openxmlformats.org/officeDocument/2006/relationships/notesSlide" Target="/ppt/notesSlides/notesSlide20.xml" Id="R8718f3cc9e084840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00c1b2fadb744de" /><Relationship Type="http://schemas.openxmlformats.org/officeDocument/2006/relationships/notesSlide" Target="/ppt/notesSlides/notesSlide21.xml" Id="Rcb4060cf05864f27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aab7c2a90af462e" /><Relationship Type="http://schemas.openxmlformats.org/officeDocument/2006/relationships/notesSlide" Target="/ppt/notesSlides/notesSlide22.xml" Id="Red85a027263e4281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e65baf17489461f" /><Relationship Type="http://schemas.openxmlformats.org/officeDocument/2006/relationships/notesSlide" Target="/ppt/notesSlides/notesSlide23.xml" Id="R05985ca214784858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b02f0af4a547cc" /><Relationship Type="http://schemas.openxmlformats.org/officeDocument/2006/relationships/notesSlide" Target="/ppt/notesSlides/notesSlide24.xml" Id="R723a1eb8395443e4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f46a36d14f40aa" /><Relationship Type="http://schemas.openxmlformats.org/officeDocument/2006/relationships/notesSlide" Target="/ppt/notesSlides/notesSlide25.xml" Id="Rddd7d60e69444099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5601da0d55419a" /><Relationship Type="http://schemas.openxmlformats.org/officeDocument/2006/relationships/notesSlide" Target="/ppt/notesSlides/notesSlide26.xml" Id="Rd4efdaf5a739437b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9fea558d4414274" /><Relationship Type="http://schemas.openxmlformats.org/officeDocument/2006/relationships/notesSlide" Target="/ppt/notesSlides/notesSlide27.xml" Id="R97cc1f82710840c9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f475bd49254abb" /><Relationship Type="http://schemas.openxmlformats.org/officeDocument/2006/relationships/notesSlide" Target="/ppt/notesSlides/notesSlide28.xml" Id="R776ac3a64ebc407a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b9f56f483f945aa" /><Relationship Type="http://schemas.openxmlformats.org/officeDocument/2006/relationships/notesSlide" Target="/ppt/notesSlides/notesSlide29.xml" Id="Ra68d90322d3847eb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7f4e927a6b4be2" /><Relationship Type="http://schemas.openxmlformats.org/officeDocument/2006/relationships/notesSlide" Target="/ppt/notesSlides/notesSlide30.xml" Id="R41a29af9f26943f1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羅馬書第2章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Romans 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2:1  |  Romans 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你這論斷人的，無論你是誰，也無可推諉。你在甚麼事上論斷人，就在甚麼事上定自己的罪；因你這論斷人的，自己所行卻和別人一樣。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thou art inexcusable, O man, whosoever thou art that judgest: for wherein thou judgest another, thou condemnest thyself; for thou that judgest doest the same things.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2:2  |  Romans 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我們知道這樣行的人，神必照真理審判他。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we are sure that the judgment of God is according to truth against them which commit such things.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2:3  |  Romans 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你這人哪，你論斷行這樣事的人，自己所行的卻和別人一樣，你以為能逃脫神的審判嗎？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thinkest thou this, O man, that judgest them which do such things, and doest the same, that thou shalt escape the judgment of God?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2:4  |  Romans 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還是你藐視他豐富的恩慈、寬容、忍耐，不曉得他的恩慈是領你悔改呢？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Or despisest thou the riches of his goodness and forbearance and longsuffering; not knowing that the goodness of God leadeth thee to repentance?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2:5  |  Romans 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你竟任着你剛硬不悔改的心，為自己積蓄忿怒，以致神震怒，顯他公義審判的日子來到。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after thy hardness and impenitent heart treasurest up unto thyself wrath against the day of wrath and revelation of the righteous judgment of God;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2:6  |  Romans 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他必照各人的行為報應各人。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will render to every man according to his deeds: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2:7  |  Romans 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凡恆心行善、尋求榮耀、尊貴和不能朽壞[之福]的，就以永生報應他們；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them who by patient continuance in well doing seek for glory and honour and immortality, eternal life: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2:8  |  Romans 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惟有結黨、不順從真理、反順從不義的，就以忿怒、惱恨報應他們；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unto them that are contentious, and do not obey the truth, but obey unrighteousness, indignation and wrath,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2:9  |  Romans 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將患難、困苦加給一切作惡的人，先是猶太人，後是希臘人，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Tribulation and anguish, upon every soul of man that doeth evil, of the Jew first, and also of the Gentile;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2:10  |  Romans 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卻將榮耀、尊貴、平安加給一切行善的人，先是猶太人，後是希臘人。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glory, honour, and peace, to every man that worketh good, to the Jew first, and also to the Gentile: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2:11  |  Romans 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因為神不偏待人。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there is no respect of persons with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2:12  |  Romans 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凡沒有律法犯了罪的，也必不按律法滅亡；凡在律法以下犯了罪的，也必按律法受審判。（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as many as have sinned without law shall also perish without law: and as many as have sinned in the law shall be judged by the law;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2:13  |  Romans 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原來在神面前，不是聽律法的為義，乃是行律法的稱義。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(For not the hearers of the law are just before God, but the doers of the law shall be justified.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2:14  |  Romans 2:14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沒有律法的外邦人若順着本性行律法上的事，他們雖然沒有律法，自己就是自己的律法。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when the Gentiles, which have not the law, do by nature the things contained in the law, these, having not the law, are a law unto themselves: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2:15  |  Romans 2:15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這是顯出律法的功用刻在他們心裏，他們是非之心同作見證，並且他們的思念互相較量，或以為是，或以為非。）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shew the work of the law written in their hearts, their conscience also bearing witness, and their thoughts the mean while accusing or else excusing one another;)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2:16  |  Romans 2:16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就在神藉耶穌基督審判人隱祕事的日子，照着我的福音所言。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day when God shall judge the secrets of men by Jesus Christ according to my gospel.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2:17  |  Romans 2:17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你稱為猶太人，又倚靠律法，且指着神誇口；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thou art called a Jew, and restest in the law, and makest thy boast of God,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2:18  |  Romans 2:18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既從律法中受了教訓，就曉得神的旨意，也能分別是非；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knowest his will, and approvest the things that are more excellent, being instructed out of the law;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2:19  |  Romans 2:19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又深信自己是給瞎子領路的，是黑暗中人的光，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art confident that thou thyself art a guide of the blind, a light of them which are in darkness,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2:20  |  Romans 2:20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是蠢笨人的師傅，是小孩子的先生，在律法上有知識和真理的模範。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 instructor of the foolish, a teacher of babes, which hast the form of knowledge and of the truth in the law.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2:21  |  Romans 2:21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你既是教導別人，還不教導自己嗎？你講說人不可偷竊，自己還偷竊嗎？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therefore which teachest another, teachest thou not thyself? thou that preachest a man should not steal, dost thou steal?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2:22  |  Romans 2:22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你說人不可姦淫，自己還姦淫嗎？你厭惡偶像，自己還偷竊廟中之物嗎？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that sayest a man should not commit adultery, dost thou commit adultery? thou that abhorrest idols, dost thou commit sacrilege?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2:23  |  Romans 2:23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你指着律法誇口，自己倒犯律法、玷辱神嗎？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that makest thy boast of the law, through breaking the law dishonourest thou God?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2:24  |  Romans 2:24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神的名在外邦人中，因你們受了褻瀆，正如[經上]所記的。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name of God is blasphemed among the Gentiles through you, as it is written.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2:25  |  Romans 2:25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你若是行律法的，割禮固然於你有益；若是犯律法的，你的割禮就算不得割禮。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circumcision verily profiteth, if thou keep the law: but if thou be a breaker of the law, thy circumcision is made uncircumcision.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2:26  |  Romans 2:26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所以那未受割禮的，若遵守律法的條例，他雖然未受割禮，豈不算是有割禮嗎？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if the uncircumcision keep the righteousness of the law, shall not his uncircumcision be counted for circumcision?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2:27  |  Romans 2:27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而且那本來未受割禮的，若能全守律法，豈不是要審判你這有儀文和割禮竟犯律法的人嗎？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shall not uncircumcision which is by nature, if it fulfil the law, judge thee, who by the letter and circumcision dost transgress the law?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2:28  |  Romans 2:28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因為外面作猶太人的，不是[真]猶太人；外面肉身的割禮，也不是[真]割禮。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is not a Jew, which is one outwardly; neither is that circumcision, which is outward in the flesh: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羅馬書 2:29  |  Romans 2:29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惟有裏面作的，才是[真]猶太人；[真]割禮也是心裏的，在乎靈，不在乎儀文。這人的稱讚不是從人來的，乃是從神來的。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he is a Jew, which is one inwardly; and circumcision is that of the heart, in the spirit, and not in the letter; whose praise is not of men, but of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2026-08-26T14:42:02.4110000Z</dcterms:created>
  <dcterms:modified xsi:type="dcterms:W3CDTF">2026-08-26T14:42:02.4110000Z</dcterms:modified>
</coreProperties>
</file>