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c601bcc35914dbd" /><Relationship Type="http://schemas.openxmlformats.org/officeDocument/2006/relationships/extended-properties" Target="/docProps/app.xml" Id="R26986f39f1bb4ff7" /><Relationship Type="http://schemas.openxmlformats.org/officeDocument/2006/relationships/officeDocument" Target="/ppt/presentation.xml" Id="R15a7145ea1f447f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c5ee28fa1b540e0"/>
  </p:sldMasterIdLst>
  <p:notesMasterIdLst>
    <p:notesMasterId xmlns:r="http://schemas.openxmlformats.org/officeDocument/2006/relationships" r:id="Rb82fbc68d4f54fc8"/>
  </p:notesMasterIdLst>
  <p:sldIdLst>
    <p:sldId xmlns:r="http://schemas.openxmlformats.org/officeDocument/2006/relationships" id="256" r:id="R55d9e4e0a1524710"/>
    <p:sldId xmlns:r="http://schemas.openxmlformats.org/officeDocument/2006/relationships" id="257" r:id="R1dd7d08d309a4530"/>
    <p:sldId xmlns:r="http://schemas.openxmlformats.org/officeDocument/2006/relationships" id="258" r:id="Rd031f2bd539849ad"/>
    <p:sldId xmlns:r="http://schemas.openxmlformats.org/officeDocument/2006/relationships" id="259" r:id="R7ef2ed10584648e3"/>
    <p:sldId xmlns:r="http://schemas.openxmlformats.org/officeDocument/2006/relationships" id="260" r:id="Rbaf01a08af6e4f15"/>
    <p:sldId xmlns:r="http://schemas.openxmlformats.org/officeDocument/2006/relationships" id="261" r:id="R8bb9ccded8644914"/>
    <p:sldId xmlns:r="http://schemas.openxmlformats.org/officeDocument/2006/relationships" id="262" r:id="R93e8f9c90cf5444b"/>
    <p:sldId xmlns:r="http://schemas.openxmlformats.org/officeDocument/2006/relationships" id="263" r:id="R177415bcc5894bc4"/>
    <p:sldId xmlns:r="http://schemas.openxmlformats.org/officeDocument/2006/relationships" id="264" r:id="R386db2d95f8c43c5"/>
    <p:sldId xmlns:r="http://schemas.openxmlformats.org/officeDocument/2006/relationships" id="265" r:id="Re60da22a2aa2483b"/>
    <p:sldId xmlns:r="http://schemas.openxmlformats.org/officeDocument/2006/relationships" id="266" r:id="Rcc87da5e67144dfa"/>
    <p:sldId xmlns:r="http://schemas.openxmlformats.org/officeDocument/2006/relationships" id="267" r:id="R061b03ceb734455c"/>
    <p:sldId xmlns:r="http://schemas.openxmlformats.org/officeDocument/2006/relationships" id="268" r:id="Rf2b2595a36d4492b"/>
    <p:sldId xmlns:r="http://schemas.openxmlformats.org/officeDocument/2006/relationships" id="269" r:id="R1e19cdb7af1c429c"/>
    <p:sldId xmlns:r="http://schemas.openxmlformats.org/officeDocument/2006/relationships" id="270" r:id="Rd727de370cf2435e"/>
    <p:sldId xmlns:r="http://schemas.openxmlformats.org/officeDocument/2006/relationships" id="271" r:id="R7b0974cccd364dfa"/>
    <p:sldId xmlns:r="http://schemas.openxmlformats.org/officeDocument/2006/relationships" id="272" r:id="R07343febaeba42d7"/>
    <p:sldId xmlns:r="http://schemas.openxmlformats.org/officeDocument/2006/relationships" id="273" r:id="R0642f5668b5f45f5"/>
    <p:sldId xmlns:r="http://schemas.openxmlformats.org/officeDocument/2006/relationships" id="274" r:id="Reaeba9383ff34b07"/>
    <p:sldId xmlns:r="http://schemas.openxmlformats.org/officeDocument/2006/relationships" id="275" r:id="R7c0d5abec7d143c8"/>
    <p:sldId xmlns:r="http://schemas.openxmlformats.org/officeDocument/2006/relationships" id="276" r:id="Ra7076f954531467c"/>
    <p:sldId xmlns:r="http://schemas.openxmlformats.org/officeDocument/2006/relationships" id="277" r:id="R53a17484180d47a3"/>
    <p:sldId xmlns:r="http://schemas.openxmlformats.org/officeDocument/2006/relationships" id="278" r:id="Rec1930fcab6e4851"/>
    <p:sldId xmlns:r="http://schemas.openxmlformats.org/officeDocument/2006/relationships" id="279" r:id="R75bb2ac00e4447c4"/>
    <p:sldId xmlns:r="http://schemas.openxmlformats.org/officeDocument/2006/relationships" id="280" r:id="Rfaa41ffb13554452"/>
    <p:sldId xmlns:r="http://schemas.openxmlformats.org/officeDocument/2006/relationships" id="281" r:id="Rea063a066f62400c"/>
    <p:sldId xmlns:r="http://schemas.openxmlformats.org/officeDocument/2006/relationships" id="282" r:id="R2b2187b081c9436f"/>
    <p:sldId xmlns:r="http://schemas.openxmlformats.org/officeDocument/2006/relationships" id="283" r:id="R85a7ac7ae335406f"/>
    <p:sldId xmlns:r="http://schemas.openxmlformats.org/officeDocument/2006/relationships" id="284" r:id="R30a0d73cc3dc409c"/>
    <p:sldId xmlns:r="http://schemas.openxmlformats.org/officeDocument/2006/relationships" id="285" r:id="R961fc52ad68541c9"/>
    <p:sldId xmlns:r="http://schemas.openxmlformats.org/officeDocument/2006/relationships" id="286" r:id="R2d279eb1b9d84c83"/>
    <p:sldId xmlns:r="http://schemas.openxmlformats.org/officeDocument/2006/relationships" id="287" r:id="R74d379c7ce8540a6"/>
    <p:sldId xmlns:r="http://schemas.openxmlformats.org/officeDocument/2006/relationships" id="288" r:id="Ra11b91145eae4c77"/>
    <p:sldId xmlns:r="http://schemas.openxmlformats.org/officeDocument/2006/relationships" id="289" r:id="R7b8a4d6e715c4d23"/>
    <p:sldId xmlns:r="http://schemas.openxmlformats.org/officeDocument/2006/relationships" id="290" r:id="R1859e2c436a5419f"/>
    <p:sldId xmlns:r="http://schemas.openxmlformats.org/officeDocument/2006/relationships" id="291" r:id="R1ab8ddaf22c14fc9"/>
    <p:sldId xmlns:r="http://schemas.openxmlformats.org/officeDocument/2006/relationships" id="292" r:id="Rc4e35e2920af4cea"/>
    <p:sldId xmlns:r="http://schemas.openxmlformats.org/officeDocument/2006/relationships" id="293" r:id="Rde378844d5bb4bd9"/>
    <p:sldId xmlns:r="http://schemas.openxmlformats.org/officeDocument/2006/relationships" id="294" r:id="R4c8a0cd53040443e"/>
    <p:sldId xmlns:r="http://schemas.openxmlformats.org/officeDocument/2006/relationships" id="295" r:id="Rd50ac96bfc914448"/>
    <p:sldId xmlns:r="http://schemas.openxmlformats.org/officeDocument/2006/relationships" id="296" r:id="R170a4c48f1ff4e9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1d69bcb6c354760" /><Relationship Type="http://schemas.openxmlformats.org/officeDocument/2006/relationships/slideMaster" Target="/ppt/slideMasters/slideMaster1.xml" Id="R7c5ee28fa1b540e0" /><Relationship Type="http://schemas.openxmlformats.org/officeDocument/2006/relationships/notesMaster" Target="/ppt/notesMasters/notesMaster1.xml" Id="Rb82fbc68d4f54fc8" /><Relationship Type="http://schemas.openxmlformats.org/officeDocument/2006/relationships/presProps" Target="/ppt/presProps.xml" Id="Re75d03f95c364feb" /><Relationship Type="http://schemas.openxmlformats.org/officeDocument/2006/relationships/tableStyles" Target="/ppt/tableStyles.xml" Id="R1e36f081a33e4366" /><Relationship Type="http://schemas.openxmlformats.org/officeDocument/2006/relationships/slide" Target="/ppt/slides/slide1.xml" Id="R55d9e4e0a1524710" /><Relationship Type="http://schemas.openxmlformats.org/officeDocument/2006/relationships/slide" Target="/ppt/slides/slide2.xml" Id="R1dd7d08d309a4530" /><Relationship Type="http://schemas.openxmlformats.org/officeDocument/2006/relationships/slide" Target="/ppt/slides/slide3.xml" Id="Rd031f2bd539849ad" /><Relationship Type="http://schemas.openxmlformats.org/officeDocument/2006/relationships/slide" Target="/ppt/slides/slide4.xml" Id="R7ef2ed10584648e3" /><Relationship Type="http://schemas.openxmlformats.org/officeDocument/2006/relationships/slide" Target="/ppt/slides/slide5.xml" Id="Rbaf01a08af6e4f15" /><Relationship Type="http://schemas.openxmlformats.org/officeDocument/2006/relationships/slide" Target="/ppt/slides/slide6.xml" Id="R8bb9ccded8644914" /><Relationship Type="http://schemas.openxmlformats.org/officeDocument/2006/relationships/slide" Target="/ppt/slides/slide7.xml" Id="R93e8f9c90cf5444b" /><Relationship Type="http://schemas.openxmlformats.org/officeDocument/2006/relationships/slide" Target="/ppt/slides/slide8.xml" Id="R177415bcc5894bc4" /><Relationship Type="http://schemas.openxmlformats.org/officeDocument/2006/relationships/slide" Target="/ppt/slides/slide9.xml" Id="R386db2d95f8c43c5" /><Relationship Type="http://schemas.openxmlformats.org/officeDocument/2006/relationships/slide" Target="/ppt/slides/slide10.xml" Id="Re60da22a2aa2483b" /><Relationship Type="http://schemas.openxmlformats.org/officeDocument/2006/relationships/slide" Target="/ppt/slides/slide11.xml" Id="Rcc87da5e67144dfa" /><Relationship Type="http://schemas.openxmlformats.org/officeDocument/2006/relationships/slide" Target="/ppt/slides/slide12.xml" Id="R061b03ceb734455c" /><Relationship Type="http://schemas.openxmlformats.org/officeDocument/2006/relationships/slide" Target="/ppt/slides/slide13.xml" Id="Rf2b2595a36d4492b" /><Relationship Type="http://schemas.openxmlformats.org/officeDocument/2006/relationships/slide" Target="/ppt/slides/slide14.xml" Id="R1e19cdb7af1c429c" /><Relationship Type="http://schemas.openxmlformats.org/officeDocument/2006/relationships/slide" Target="/ppt/slides/slide15.xml" Id="Rd727de370cf2435e" /><Relationship Type="http://schemas.openxmlformats.org/officeDocument/2006/relationships/slide" Target="/ppt/slides/slide16.xml" Id="R7b0974cccd364dfa" /><Relationship Type="http://schemas.openxmlformats.org/officeDocument/2006/relationships/slide" Target="/ppt/slides/slide17.xml" Id="R07343febaeba42d7" /><Relationship Type="http://schemas.openxmlformats.org/officeDocument/2006/relationships/slide" Target="/ppt/slides/slide18.xml" Id="R0642f5668b5f45f5" /><Relationship Type="http://schemas.openxmlformats.org/officeDocument/2006/relationships/slide" Target="/ppt/slides/slide19.xml" Id="Reaeba9383ff34b07" /><Relationship Type="http://schemas.openxmlformats.org/officeDocument/2006/relationships/slide" Target="/ppt/slides/slide20.xml" Id="R7c0d5abec7d143c8" /><Relationship Type="http://schemas.openxmlformats.org/officeDocument/2006/relationships/slide" Target="/ppt/slides/slide21.xml" Id="Ra7076f954531467c" /><Relationship Type="http://schemas.openxmlformats.org/officeDocument/2006/relationships/slide" Target="/ppt/slides/slide22.xml" Id="R53a17484180d47a3" /><Relationship Type="http://schemas.openxmlformats.org/officeDocument/2006/relationships/slide" Target="/ppt/slides/slide23.xml" Id="Rec1930fcab6e4851" /><Relationship Type="http://schemas.openxmlformats.org/officeDocument/2006/relationships/slide" Target="/ppt/slides/slide24.xml" Id="R75bb2ac00e4447c4" /><Relationship Type="http://schemas.openxmlformats.org/officeDocument/2006/relationships/slide" Target="/ppt/slides/slide25.xml" Id="Rfaa41ffb13554452" /><Relationship Type="http://schemas.openxmlformats.org/officeDocument/2006/relationships/slide" Target="/ppt/slides/slide26.xml" Id="Rea063a066f62400c" /><Relationship Type="http://schemas.openxmlformats.org/officeDocument/2006/relationships/slide" Target="/ppt/slides/slide27.xml" Id="R2b2187b081c9436f" /><Relationship Type="http://schemas.openxmlformats.org/officeDocument/2006/relationships/slide" Target="/ppt/slides/slide28.xml" Id="R85a7ac7ae335406f" /><Relationship Type="http://schemas.openxmlformats.org/officeDocument/2006/relationships/slide" Target="/ppt/slides/slide29.xml" Id="R30a0d73cc3dc409c" /><Relationship Type="http://schemas.openxmlformats.org/officeDocument/2006/relationships/slide" Target="/ppt/slides/slide30.xml" Id="R961fc52ad68541c9" /><Relationship Type="http://schemas.openxmlformats.org/officeDocument/2006/relationships/slide" Target="/ppt/slides/slide31.xml" Id="R2d279eb1b9d84c83" /><Relationship Type="http://schemas.openxmlformats.org/officeDocument/2006/relationships/slide" Target="/ppt/slides/slide32.xml" Id="R74d379c7ce8540a6" /><Relationship Type="http://schemas.openxmlformats.org/officeDocument/2006/relationships/slide" Target="/ppt/slides/slide33.xml" Id="Ra11b91145eae4c77" /><Relationship Type="http://schemas.openxmlformats.org/officeDocument/2006/relationships/slide" Target="/ppt/slides/slide34.xml" Id="R7b8a4d6e715c4d23" /><Relationship Type="http://schemas.openxmlformats.org/officeDocument/2006/relationships/slide" Target="/ppt/slides/slide35.xml" Id="R1859e2c436a5419f" /><Relationship Type="http://schemas.openxmlformats.org/officeDocument/2006/relationships/slide" Target="/ppt/slides/slide36.xml" Id="R1ab8ddaf22c14fc9" /><Relationship Type="http://schemas.openxmlformats.org/officeDocument/2006/relationships/slide" Target="/ppt/slides/slide37.xml" Id="Rc4e35e2920af4cea" /><Relationship Type="http://schemas.openxmlformats.org/officeDocument/2006/relationships/slide" Target="/ppt/slides/slide38.xml" Id="Rde378844d5bb4bd9" /><Relationship Type="http://schemas.openxmlformats.org/officeDocument/2006/relationships/slide" Target="/ppt/slides/slide39.xml" Id="R4c8a0cd53040443e" /><Relationship Type="http://schemas.openxmlformats.org/officeDocument/2006/relationships/slide" Target="/ppt/slides/slide40.xml" Id="Rd50ac96bfc914448" /><Relationship Type="http://schemas.openxmlformats.org/officeDocument/2006/relationships/slide" Target="/ppt/slides/slide41.xml" Id="R170a4c48f1ff4e9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50a5a7921db474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499eacb060c4625" /><Relationship Type="http://schemas.openxmlformats.org/officeDocument/2006/relationships/notesMaster" Target="/ppt/notesMasters/notesMaster1.xml" Id="Rae508b599ae8464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502682249af4032" /><Relationship Type="http://schemas.openxmlformats.org/officeDocument/2006/relationships/notesMaster" Target="/ppt/notesMasters/notesMaster1.xml" Id="R2686a2142d11401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c552b828e4a4fe3" /><Relationship Type="http://schemas.openxmlformats.org/officeDocument/2006/relationships/notesMaster" Target="/ppt/notesMasters/notesMaster1.xml" Id="Rc436a76b41da4bf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dc8dde7ca9f4dac" /><Relationship Type="http://schemas.openxmlformats.org/officeDocument/2006/relationships/notesMaster" Target="/ppt/notesMasters/notesMaster1.xml" Id="R717d9ac3a923499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f7839bb2e2446b3" /><Relationship Type="http://schemas.openxmlformats.org/officeDocument/2006/relationships/notesMaster" Target="/ppt/notesMasters/notesMaster1.xml" Id="Rb0bfbcdaafba4bb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b0de5aa004f43a1" /><Relationship Type="http://schemas.openxmlformats.org/officeDocument/2006/relationships/notesMaster" Target="/ppt/notesMasters/notesMaster1.xml" Id="R1efd6d30965d45e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c7bf0a97e1c458e" /><Relationship Type="http://schemas.openxmlformats.org/officeDocument/2006/relationships/notesMaster" Target="/ppt/notesMasters/notesMaster1.xml" Id="R97c8e4f7c917406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51afd7c421e45e7" /><Relationship Type="http://schemas.openxmlformats.org/officeDocument/2006/relationships/notesMaster" Target="/ppt/notesMasters/notesMaster1.xml" Id="Rc907e5d3d1c44b6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24e214f0ace48c2" /><Relationship Type="http://schemas.openxmlformats.org/officeDocument/2006/relationships/notesMaster" Target="/ppt/notesMasters/notesMaster1.xml" Id="R517c42dffcb341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b03667aa8b843c2" /><Relationship Type="http://schemas.openxmlformats.org/officeDocument/2006/relationships/notesMaster" Target="/ppt/notesMasters/notesMaster1.xml" Id="Rbbffe056d18743d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f033371016e48bb" /><Relationship Type="http://schemas.openxmlformats.org/officeDocument/2006/relationships/notesMaster" Target="/ppt/notesMasters/notesMaster1.xml" Id="R7e1dd9a950cd4e6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355db21caff4606" /><Relationship Type="http://schemas.openxmlformats.org/officeDocument/2006/relationships/notesMaster" Target="/ppt/notesMasters/notesMaster1.xml" Id="R3113715dac2c488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419d7eb287844cc" /><Relationship Type="http://schemas.openxmlformats.org/officeDocument/2006/relationships/notesMaster" Target="/ppt/notesMasters/notesMaster1.xml" Id="Rb022183aa20240e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5bcb8efd88247e5" /><Relationship Type="http://schemas.openxmlformats.org/officeDocument/2006/relationships/notesMaster" Target="/ppt/notesMasters/notesMaster1.xml" Id="R6c084422d26a45c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4b667674e794084" /><Relationship Type="http://schemas.openxmlformats.org/officeDocument/2006/relationships/notesMaster" Target="/ppt/notesMasters/notesMaster1.xml" Id="R70803b6b4210435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f5148283d4c4440" /><Relationship Type="http://schemas.openxmlformats.org/officeDocument/2006/relationships/notesMaster" Target="/ppt/notesMasters/notesMaster1.xml" Id="R2aaf5440d40a471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7c7d9867bbe41af" /><Relationship Type="http://schemas.openxmlformats.org/officeDocument/2006/relationships/notesMaster" Target="/ppt/notesMasters/notesMaster1.xml" Id="R033110187e88476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308a7961e75404e" /><Relationship Type="http://schemas.openxmlformats.org/officeDocument/2006/relationships/notesMaster" Target="/ppt/notesMasters/notesMaster1.xml" Id="R400bf55575304e4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7065b32016490e" /><Relationship Type="http://schemas.openxmlformats.org/officeDocument/2006/relationships/notesMaster" Target="/ppt/notesMasters/notesMaster1.xml" Id="R35f1dd5ddfd9485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977cc0c4b29436d" /><Relationship Type="http://schemas.openxmlformats.org/officeDocument/2006/relationships/notesMaster" Target="/ppt/notesMasters/notesMaster1.xml" Id="Rea6323fa9a0f439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5725fb6c65d49e7" /><Relationship Type="http://schemas.openxmlformats.org/officeDocument/2006/relationships/notesMaster" Target="/ppt/notesMasters/notesMaster1.xml" Id="R40ccfe46eedf4bb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3bc521dac294a4a" /><Relationship Type="http://schemas.openxmlformats.org/officeDocument/2006/relationships/notesMaster" Target="/ppt/notesMasters/notesMaster1.xml" Id="R8e0f849e8dcc474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fe3bc5daf664a0a" /><Relationship Type="http://schemas.openxmlformats.org/officeDocument/2006/relationships/notesMaster" Target="/ppt/notesMasters/notesMaster1.xml" Id="R6f8a638d5ffe4c8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798945eadd04be5" /><Relationship Type="http://schemas.openxmlformats.org/officeDocument/2006/relationships/notesMaster" Target="/ppt/notesMasters/notesMaster1.xml" Id="Rf77184237acc495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7867ff63b714cd8" /><Relationship Type="http://schemas.openxmlformats.org/officeDocument/2006/relationships/notesMaster" Target="/ppt/notesMasters/notesMaster1.xml" Id="R6157502bbad34f3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73c4fd458d144a4" /><Relationship Type="http://schemas.openxmlformats.org/officeDocument/2006/relationships/notesMaster" Target="/ppt/notesMasters/notesMaster1.xml" Id="Rb2d137ba0366400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3258125f039411b" /><Relationship Type="http://schemas.openxmlformats.org/officeDocument/2006/relationships/notesMaster" Target="/ppt/notesMasters/notesMaster1.xml" Id="Rd8b2e700d9794cd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810201dfad94d71" /><Relationship Type="http://schemas.openxmlformats.org/officeDocument/2006/relationships/notesMaster" Target="/ppt/notesMasters/notesMaster1.xml" Id="R8a05b2043441481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3fc84269c99473e" /><Relationship Type="http://schemas.openxmlformats.org/officeDocument/2006/relationships/notesMaster" Target="/ppt/notesMasters/notesMaster1.xml" Id="R708b2fdb24ac40d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28283601a9e4fdd" /><Relationship Type="http://schemas.openxmlformats.org/officeDocument/2006/relationships/notesMaster" Target="/ppt/notesMasters/notesMaster1.xml" Id="R9704c0c8135f446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a604a676bdd245b4" /><Relationship Type="http://schemas.openxmlformats.org/officeDocument/2006/relationships/notesMaster" Target="/ppt/notesMasters/notesMaster1.xml" Id="R3884462428a44fb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704e87cfc324493" /><Relationship Type="http://schemas.openxmlformats.org/officeDocument/2006/relationships/notesMaster" Target="/ppt/notesMasters/notesMaster1.xml" Id="Re450289e320f4c2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ab4fb0bd61240f1" /><Relationship Type="http://schemas.openxmlformats.org/officeDocument/2006/relationships/notesMaster" Target="/ppt/notesMasters/notesMaster1.xml" Id="R9ce5b0c92d58472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e9381961b43143f7" /><Relationship Type="http://schemas.openxmlformats.org/officeDocument/2006/relationships/notesMaster" Target="/ppt/notesMasters/notesMaster1.xml" Id="Rcc3f5d9ee486491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7d246c5ad5ea4597" /><Relationship Type="http://schemas.openxmlformats.org/officeDocument/2006/relationships/notesMaster" Target="/ppt/notesMasters/notesMaster1.xml" Id="Rf6c652e20276454e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b5a853e8f1243b9" /><Relationship Type="http://schemas.openxmlformats.org/officeDocument/2006/relationships/notesMaster" Target="/ppt/notesMasters/notesMaster1.xml" Id="R64f4d5ae5313456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e9348a34c2d4208" /><Relationship Type="http://schemas.openxmlformats.org/officeDocument/2006/relationships/notesMaster" Target="/ppt/notesMasters/notesMaster1.xml" Id="Rca77193915cb4d1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aeec14cdd9345fd" /><Relationship Type="http://schemas.openxmlformats.org/officeDocument/2006/relationships/notesMaster" Target="/ppt/notesMasters/notesMaster1.xml" Id="R3869bd9891df4665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314c7123573445d" /><Relationship Type="http://schemas.openxmlformats.org/officeDocument/2006/relationships/notesMaster" Target="/ppt/notesMasters/notesMaster1.xml" Id="R1f5ac103ed52402e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01e10dd8c8ee450a" /><Relationship Type="http://schemas.openxmlformats.org/officeDocument/2006/relationships/notesMaster" Target="/ppt/notesMasters/notesMaster1.xml" Id="R597c348389084f10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001d375a036f4b73" /><Relationship Type="http://schemas.openxmlformats.org/officeDocument/2006/relationships/notesMaster" Target="/ppt/notesMasters/notesMaster1.xml" Id="Rfe49d5ff2210400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d684758be84249" /><Relationship Type="http://schemas.openxmlformats.org/officeDocument/2006/relationships/image" Target="/ppt/media/image.png" Id="Re2db2e61b1664063" /><Relationship Type="http://schemas.openxmlformats.org/officeDocument/2006/relationships/image" Target="/ppt/media/image2.png" Id="Ra856de03dece40e5" /><Relationship Type="http://schemas.openxmlformats.org/officeDocument/2006/relationships/image" Target="/ppt/media/image.jpeg" Id="R488ce19ce489488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ca8cb7da63454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2db2e61b166406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856de03dece40e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8ce19ce489488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b78ca75763a4c14" /><Relationship Type="http://schemas.openxmlformats.org/officeDocument/2006/relationships/slideLayout" Target="/ppt/slideLayouts/slideLayout1.xml" Id="R0c9950aa91b04516" /><Relationship Type="http://schemas.openxmlformats.org/officeDocument/2006/relationships/slideLayout" Target="/ppt/slideLayouts/slideLayout2.xml" Id="R5b1d5a12ba0d4c1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c9950aa91b04516"/>
    <p:sldLayoutId xmlns:r="http://schemas.openxmlformats.org/officeDocument/2006/relationships" id="2147483650" r:id="R5b1d5a12ba0d4c1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7a0ae2f3054011" /><Relationship Type="http://schemas.openxmlformats.org/officeDocument/2006/relationships/notesSlide" Target="/ppt/notesSlides/notesSlide1.xml" Id="Rc0ccc829a3bc45b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3b28290d8b4380" /><Relationship Type="http://schemas.openxmlformats.org/officeDocument/2006/relationships/notesSlide" Target="/ppt/notesSlides/notesSlide2.xml" Id="R32838a17d542409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d5b3e214444d87" /><Relationship Type="http://schemas.openxmlformats.org/officeDocument/2006/relationships/notesSlide" Target="/ppt/notesSlides/notesSlide3.xml" Id="Rdb6da3c148994b6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2150f058a44224" /><Relationship Type="http://schemas.openxmlformats.org/officeDocument/2006/relationships/notesSlide" Target="/ppt/notesSlides/notesSlide4.xml" Id="R93c3ac34364c4dd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fae8a36e0e4972" /><Relationship Type="http://schemas.openxmlformats.org/officeDocument/2006/relationships/notesSlide" Target="/ppt/notesSlides/notesSlide5.xml" Id="R852279e836a547c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08f864219a44cb" /><Relationship Type="http://schemas.openxmlformats.org/officeDocument/2006/relationships/notesSlide" Target="/ppt/notesSlides/notesSlide6.xml" Id="R35cc3aba8f0e42b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b2c2573fc84c95" /><Relationship Type="http://schemas.openxmlformats.org/officeDocument/2006/relationships/notesSlide" Target="/ppt/notesSlides/notesSlide7.xml" Id="R180ae741b6da43c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e039f66235490c" /><Relationship Type="http://schemas.openxmlformats.org/officeDocument/2006/relationships/notesSlide" Target="/ppt/notesSlides/notesSlide8.xml" Id="Rbcca13b5d62e4fe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a70af8a9674461" /><Relationship Type="http://schemas.openxmlformats.org/officeDocument/2006/relationships/notesSlide" Target="/ppt/notesSlides/notesSlide9.xml" Id="Rf9382d43fb254f8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91169dccdd457c" /><Relationship Type="http://schemas.openxmlformats.org/officeDocument/2006/relationships/notesSlide" Target="/ppt/notesSlides/notesSlide10.xml" Id="Rb9dcde229b524f0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adc6adf5204701" /><Relationship Type="http://schemas.openxmlformats.org/officeDocument/2006/relationships/notesSlide" Target="/ppt/notesSlides/notesSlide11.xml" Id="Radcfba3c8e504b5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06e55cbc8a44fc" /><Relationship Type="http://schemas.openxmlformats.org/officeDocument/2006/relationships/notesSlide" Target="/ppt/notesSlides/notesSlide12.xml" Id="Rac51d869fb694e7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62d635f3ec44ae" /><Relationship Type="http://schemas.openxmlformats.org/officeDocument/2006/relationships/notesSlide" Target="/ppt/notesSlides/notesSlide13.xml" Id="R222891acab4a40a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639879884740e7" /><Relationship Type="http://schemas.openxmlformats.org/officeDocument/2006/relationships/notesSlide" Target="/ppt/notesSlides/notesSlide14.xml" Id="R52a6ee73557f490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30659b6e64200" /><Relationship Type="http://schemas.openxmlformats.org/officeDocument/2006/relationships/notesSlide" Target="/ppt/notesSlides/notesSlide15.xml" Id="Rc77c09a36387436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54fc8980d431e" /><Relationship Type="http://schemas.openxmlformats.org/officeDocument/2006/relationships/notesSlide" Target="/ppt/notesSlides/notesSlide16.xml" Id="R081890e80ff04b2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e63295c6f44792" /><Relationship Type="http://schemas.openxmlformats.org/officeDocument/2006/relationships/notesSlide" Target="/ppt/notesSlides/notesSlide17.xml" Id="Rb5bfa1180695403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3db16f9bb04ebd" /><Relationship Type="http://schemas.openxmlformats.org/officeDocument/2006/relationships/notesSlide" Target="/ppt/notesSlides/notesSlide18.xml" Id="Rc8ac60aeeea045f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a88c88976a48f6" /><Relationship Type="http://schemas.openxmlformats.org/officeDocument/2006/relationships/notesSlide" Target="/ppt/notesSlides/notesSlide19.xml" Id="R2e5e1849e59b43d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8bc6f6bae34401" /><Relationship Type="http://schemas.openxmlformats.org/officeDocument/2006/relationships/notesSlide" Target="/ppt/notesSlides/notesSlide20.xml" Id="R96a40d66ca744ce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62e707326f40d7" /><Relationship Type="http://schemas.openxmlformats.org/officeDocument/2006/relationships/notesSlide" Target="/ppt/notesSlides/notesSlide21.xml" Id="R086e1d6c1ac9469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146cbb2a9b426e" /><Relationship Type="http://schemas.openxmlformats.org/officeDocument/2006/relationships/notesSlide" Target="/ppt/notesSlides/notesSlide22.xml" Id="R7e6be3edfd304eb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acccf737144b4c" /><Relationship Type="http://schemas.openxmlformats.org/officeDocument/2006/relationships/notesSlide" Target="/ppt/notesSlides/notesSlide23.xml" Id="Re56d70ddc92b4a0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7644fd1f8445aa" /><Relationship Type="http://schemas.openxmlformats.org/officeDocument/2006/relationships/notesSlide" Target="/ppt/notesSlides/notesSlide24.xml" Id="R0d5c5be8bd3d4f2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052515edd74dfb" /><Relationship Type="http://schemas.openxmlformats.org/officeDocument/2006/relationships/notesSlide" Target="/ppt/notesSlides/notesSlide25.xml" Id="R834f0580a13a40c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a820858a3c4739" /><Relationship Type="http://schemas.openxmlformats.org/officeDocument/2006/relationships/notesSlide" Target="/ppt/notesSlides/notesSlide26.xml" Id="Rdbf64d6db83a499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33bfc97f204cae" /><Relationship Type="http://schemas.openxmlformats.org/officeDocument/2006/relationships/notesSlide" Target="/ppt/notesSlides/notesSlide27.xml" Id="R65b6cd97c9f64c4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5623ca0cbf4397" /><Relationship Type="http://schemas.openxmlformats.org/officeDocument/2006/relationships/notesSlide" Target="/ppt/notesSlides/notesSlide28.xml" Id="Ree7035149cea4cf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34d2189fb48fc" /><Relationship Type="http://schemas.openxmlformats.org/officeDocument/2006/relationships/notesSlide" Target="/ppt/notesSlides/notesSlide29.xml" Id="R8f4f73ebbb17474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0c70328f0747a2" /><Relationship Type="http://schemas.openxmlformats.org/officeDocument/2006/relationships/notesSlide" Target="/ppt/notesSlides/notesSlide30.xml" Id="R4d04968ddfa243e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c3bbd6816e40bf" /><Relationship Type="http://schemas.openxmlformats.org/officeDocument/2006/relationships/notesSlide" Target="/ppt/notesSlides/notesSlide31.xml" Id="Rbf858a9775084e4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fcfae693a54761" /><Relationship Type="http://schemas.openxmlformats.org/officeDocument/2006/relationships/notesSlide" Target="/ppt/notesSlides/notesSlide32.xml" Id="R3ae8d247cd9c464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0c4692acb4201" /><Relationship Type="http://schemas.openxmlformats.org/officeDocument/2006/relationships/notesSlide" Target="/ppt/notesSlides/notesSlide33.xml" Id="R8c4b078ae9d8415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ed9dc21fbe4b23" /><Relationship Type="http://schemas.openxmlformats.org/officeDocument/2006/relationships/notesSlide" Target="/ppt/notesSlides/notesSlide34.xml" Id="Rbaf3bbdb696746c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f7819b36644261" /><Relationship Type="http://schemas.openxmlformats.org/officeDocument/2006/relationships/notesSlide" Target="/ppt/notesSlides/notesSlide35.xml" Id="R37f790457f0c4a3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1618067c14412" /><Relationship Type="http://schemas.openxmlformats.org/officeDocument/2006/relationships/notesSlide" Target="/ppt/notesSlides/notesSlide36.xml" Id="Ra1f1e213f532411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f961fc4154ba2" /><Relationship Type="http://schemas.openxmlformats.org/officeDocument/2006/relationships/notesSlide" Target="/ppt/notesSlides/notesSlide37.xml" Id="R99aa0a7a71a3427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e83c15eea0496d" /><Relationship Type="http://schemas.openxmlformats.org/officeDocument/2006/relationships/notesSlide" Target="/ppt/notesSlides/notesSlide38.xml" Id="Rdc03d2f09a14416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8e99639d754187" /><Relationship Type="http://schemas.openxmlformats.org/officeDocument/2006/relationships/notesSlide" Target="/ppt/notesSlides/notesSlide39.xml" Id="Rb831b9b0ad3346c6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1be8e40cac461b" /><Relationship Type="http://schemas.openxmlformats.org/officeDocument/2006/relationships/notesSlide" Target="/ppt/notesSlides/notesSlide40.xml" Id="Rf91d8bf62eae4aa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3d8eab304f4869" /><Relationship Type="http://schemas.openxmlformats.org/officeDocument/2006/relationships/notesSlide" Target="/ppt/notesSlides/notesSlide41.xml" Id="R26bd7e3c42684f6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Chronicles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  |  1 Chronicles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便雅憫的長子比拉，次子亞實別，三子亞哈拉，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Benjamin begat Bela his firstborn, Ashbel the second, and Aharah the third,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  |  1 Chronicles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四子挪哈，五子拉法。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Nohah the fourth, and Rapha the fifth.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  |  1 Chronicles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比拉的兒子是亞大、基拉、亞比忽、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Bela were, Addar, and Gera, and Abihud,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8:4  |  1 Chronicles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亞比書、乃幔、亞何亞、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Abishua, and Naaman, and Ahoah,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8:5  |  1 Chronicles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基拉、示孚汛、戶蘭。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Gera, and Shephuphan, and Huram.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8:6  |  1 Chronicles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以忽的兒子作迦巴居民的族長，被擄到瑪拿轄；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sons of Ehud: these are the heads of the fathers of the inhabitants of Geba, and they removed them to Manahath: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8:7  |  1 Chronicles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以忽的兒子乃幔、亞希亞、基拉也被擄去。基拉生烏撒、亞希忽。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Naaman, and Ahiah, and Gera, he removed them, and begat Uzza, and Ahihud.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8:8  |  1 Chronicles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沙哈連休他二妻戶伸和巴拉之後，在摩押地生了兒子。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Shaharaim begat children in the country of Moab, after he had sent them away; Hushim and Baara were his wives.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8:9  |  1 Chronicles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他與妻賀得同房，生了約巴、洗比雅、米沙、瑪拉干、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begat of Hodesh his wife, Jobab, and Zibia, and Mesha, and Malcham,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8:10  |  1 Chronicles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耶烏斯、沙迦、米瑪。他這些兒子都是族長。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Jeuz, and Shachia, and Mirma. These were his sons, heads of the fathers.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8:11  |  1 Chronicles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他的妻戶伸給他生的兒子有亞比突、以利巴力。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of Hushim he begat Abitub, and Elpaal.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8:12  |  1 Chronicles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以利巴力的兒子是希伯、米珊、沙麥。沙麥建立阿挪和羅德二城與其村莊。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Elpaal; Eber, and Misham, and Shamed, who built Ono, and Lod, with the towns thereof: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8:13  |  1 Chronicles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又有比利亞和示瑪是亞雅崙居民的族長，是驅逐迦特人的。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Beriah also, and Shema, who were heads of the fathers of the inhabitants of Aijalon, who drove away the inhabitants of Gath: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8:14  |  1 Chronicles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亞希約、沙煞、耶利末、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Ahio, Shashak, and Jeremoth,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8:15  |  1 Chronicles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西巴第雅、亞拉得、亞得、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Zebadiah, and Arad, and Ader,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8:16  |  1 Chronicles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米迦勒、伊施巴、約哈都是比利亞的兒子。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Michael, and Ispah, and Joha, the sons of Beriah;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8:17  |  1 Chronicles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西巴第雅、米書蘭、希西基、希伯、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Zebadiah, and Meshullam, and Hezeki, and Heber,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8:18  |  1 Chronicles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伊施米萊、伊斯利亞、約巴都是以利巴力的兒子。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Ishmerai also, and Jezliah, and Jobab, the sons of Elpaal;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8:19  |  1 Chronicles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雅金、細基利、撒底、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Jakim, and Zichri, and Zabdi,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8:20  |  1 Chronicles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以利乃、洗勒太、以列、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Elienai, and Zilthai, and Eliel,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8:21  |  1 Chronicles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亞大雅、比拉雅、申拉都是示每的兒子。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Adaiah, and Beraiah, and Shimrath, the sons of Shimhi;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8:22  |  1 Chronicles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伊施班、希伯、以列、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Ishpan, and Heber, and Eliel,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8:23  |  1 Chronicles 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亞伯頓、細基利、哈難、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Abdon, and Zichri, and Hanan,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8:24  |  1 Chronicles 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哈拿尼雅、以攔、安陀提雅、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Hananiah, and Elam, and Antothijah,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8:25  |  1 Chronicles 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伊弗底雅、毗努伊勒都是沙煞的兒子。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Iphedeiah, and Penuel, the sons of Shashak;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8:26  |  1 Chronicles 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珊示萊、示哈利、亞他利雅、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Shamsherai, and Shehariah, and Athaliah,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8:27  |  1 Chronicles 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雅利西、以利亞、細基利都是耶羅罕的兒子。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Jaresiah, and Eliah, and Zichri, the sons of Jeroham.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8:28  |  1 Chronicles 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這些人都是著名的族長，住在耶路撒冷。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were heads of the fathers, by their generations, chief men. These dwelt in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8:29  |  1 Chronicles 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在基遍住的有基遍的父親耶利。他的妻名叫瑪迦；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at Gibeon dwelt the father of Gibeon; whose wife’s name was Maachah: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8:30  |  1 Chronicles 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他長子是亞伯頓。他又生蘇珥、基士、巴力、拿答、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firstborn son Abdon, and Zur, and Kish, and Baal, and Nadab,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8:31  |  1 Chronicles 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基多、亞希約、撒迦、米基羅。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Gedor, and Ahio, and Zacher.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8:32  |  1 Chronicles 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米基羅生示米暗。這些人和他們的弟兄在耶路撒冷對面居住。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Mikloth begat Shimeah. And these also dwelt with their brethren in Jerusalem, over against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8:33  |  1 Chronicles 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尼珥生基士；基士生掃羅；掃羅生約拿單、麥基舒亞、亞比拿達、伊施‧巴力。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Ner begat Kish, and Kish begat Saul, and Saul begat Jonathan, and Malchi-shua, and Abinadab, and Esh-baal.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8:34  |  1 Chronicles 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約拿單的兒子是米力‧巴力；米力‧巴力生米迦。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 of Jonathan was Merib-baal; and Merib-baal begat Micah.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8:35  |  1 Chronicles 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米迦的兒子是毗敦、米勒、他利亞、亞哈斯；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Micah were, Pithon, and Melech, and Tarea, and Ahaz.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8:36  |  1 Chronicles 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亞哈斯生耶何阿達；耶何阿達生亞拉篾、亞斯瑪威、心利；心利生摩撒；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Ahaz begat Jehoadah; and Jehoadah begat Alemeth, and Azmaveth, and Zimri; and Zimri begat Moza,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8:37  |  1 Chronicles 8:37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摩撒生比尼亞；比尼亞的兒子是拉法；拉法的兒子是以利亞薩；以利亞薩的兒子是亞悉。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Moza begat Binea: Rapha was his son, Eleasah his son, Azel his son: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8:38  |  1 Chronicles 8:38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亞悉有六個兒子，他們的名字是亞斯利干、波基路、以實瑪利、示亞利雅、俄巴底雅、哈難。這都是亞悉的兒子。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Azel had six sons, whose names are these, Azrikam, Bocheru, and Ishmael, and Sheariah, and Obadiah, and Hanan. All these were the sons of Azel.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8:39  |  1 Chronicles 8:39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亞悉兄弟以設的長子是烏蘭，次子耶烏施，三子是以利法列。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Eshek his brother were, Ulam his firstborn, Jehush the second, and Eliphelet the third.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8:40  |  1 Chronicles 8:40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烏蘭的兒子都是大能的勇士，是弓箭手，他們有許多的子孫，共一百五十名，都是便雅憫人。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Ulam were mighty men of valour, archers, and had many sons, and sons’ sons, an hundred and fifty. All these are of the sons of Benjamin.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2026-08-26T10:21:21.2590000Z</dcterms:created>
  <dcterms:modified xsi:type="dcterms:W3CDTF">2026-08-26T10:21:21.2590000Z</dcterms:modified>
</coreProperties>
</file>