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639e4cf6b6d4928" /><Relationship Type="http://schemas.openxmlformats.org/officeDocument/2006/relationships/extended-properties" Target="/docProps/app.xml" Id="R38ca502ba23a4564" /><Relationship Type="http://schemas.openxmlformats.org/officeDocument/2006/relationships/officeDocument" Target="/ppt/presentation.xml" Id="Rb9c693ca7239452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ed69196f39c4010"/>
  </p:sldMasterIdLst>
  <p:notesMasterIdLst>
    <p:notesMasterId xmlns:r="http://schemas.openxmlformats.org/officeDocument/2006/relationships" r:id="Rc2b234e7dffc4181"/>
  </p:notesMasterIdLst>
  <p:sldIdLst>
    <p:sldId xmlns:r="http://schemas.openxmlformats.org/officeDocument/2006/relationships" id="256" r:id="R4925c4813cd94bbd"/>
    <p:sldId xmlns:r="http://schemas.openxmlformats.org/officeDocument/2006/relationships" id="257" r:id="R026421f744d3472b"/>
    <p:sldId xmlns:r="http://schemas.openxmlformats.org/officeDocument/2006/relationships" id="258" r:id="R5b234f0c92db4d2a"/>
    <p:sldId xmlns:r="http://schemas.openxmlformats.org/officeDocument/2006/relationships" id="259" r:id="R3ac986d726024f9d"/>
    <p:sldId xmlns:r="http://schemas.openxmlformats.org/officeDocument/2006/relationships" id="260" r:id="Ra250cc2615b84010"/>
    <p:sldId xmlns:r="http://schemas.openxmlformats.org/officeDocument/2006/relationships" id="261" r:id="R61604b193453420e"/>
    <p:sldId xmlns:r="http://schemas.openxmlformats.org/officeDocument/2006/relationships" id="262" r:id="R49a4dfbb54304b3f"/>
    <p:sldId xmlns:r="http://schemas.openxmlformats.org/officeDocument/2006/relationships" id="263" r:id="R5b379432fc6e4b0c"/>
    <p:sldId xmlns:r="http://schemas.openxmlformats.org/officeDocument/2006/relationships" id="264" r:id="Rcad6de1960104c88"/>
    <p:sldId xmlns:r="http://schemas.openxmlformats.org/officeDocument/2006/relationships" id="265" r:id="R8e13f3d1c5fe4eb7"/>
    <p:sldId xmlns:r="http://schemas.openxmlformats.org/officeDocument/2006/relationships" id="266" r:id="R18ee02ff2ac34e1a"/>
    <p:sldId xmlns:r="http://schemas.openxmlformats.org/officeDocument/2006/relationships" id="267" r:id="R5e5653d67bbe4d2d"/>
    <p:sldId xmlns:r="http://schemas.openxmlformats.org/officeDocument/2006/relationships" id="268" r:id="Rff137e88417c4369"/>
    <p:sldId xmlns:r="http://schemas.openxmlformats.org/officeDocument/2006/relationships" id="269" r:id="R4a98fbe2527e46a4"/>
    <p:sldId xmlns:r="http://schemas.openxmlformats.org/officeDocument/2006/relationships" id="270" r:id="R4080fe914b894bfd"/>
    <p:sldId xmlns:r="http://schemas.openxmlformats.org/officeDocument/2006/relationships" id="271" r:id="R0a07c7e203d2429a"/>
    <p:sldId xmlns:r="http://schemas.openxmlformats.org/officeDocument/2006/relationships" id="272" r:id="R2546b02924bd4ddb"/>
    <p:sldId xmlns:r="http://schemas.openxmlformats.org/officeDocument/2006/relationships" id="273" r:id="R5070da338dbe44ea"/>
    <p:sldId xmlns:r="http://schemas.openxmlformats.org/officeDocument/2006/relationships" id="274" r:id="R0013de283e7e4ed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fa9a02399024418" /><Relationship Type="http://schemas.openxmlformats.org/officeDocument/2006/relationships/slideMaster" Target="/ppt/slideMasters/slideMaster1.xml" Id="R8ed69196f39c4010" /><Relationship Type="http://schemas.openxmlformats.org/officeDocument/2006/relationships/notesMaster" Target="/ppt/notesMasters/notesMaster1.xml" Id="Rc2b234e7dffc4181" /><Relationship Type="http://schemas.openxmlformats.org/officeDocument/2006/relationships/presProps" Target="/ppt/presProps.xml" Id="R7e37926850b0414e" /><Relationship Type="http://schemas.openxmlformats.org/officeDocument/2006/relationships/tableStyles" Target="/ppt/tableStyles.xml" Id="R5d19c1b2fd5f4ce8" /><Relationship Type="http://schemas.openxmlformats.org/officeDocument/2006/relationships/slide" Target="/ppt/slides/slide1.xml" Id="R4925c4813cd94bbd" /><Relationship Type="http://schemas.openxmlformats.org/officeDocument/2006/relationships/slide" Target="/ppt/slides/slide2.xml" Id="R026421f744d3472b" /><Relationship Type="http://schemas.openxmlformats.org/officeDocument/2006/relationships/slide" Target="/ppt/slides/slide3.xml" Id="R5b234f0c92db4d2a" /><Relationship Type="http://schemas.openxmlformats.org/officeDocument/2006/relationships/slide" Target="/ppt/slides/slide4.xml" Id="R3ac986d726024f9d" /><Relationship Type="http://schemas.openxmlformats.org/officeDocument/2006/relationships/slide" Target="/ppt/slides/slide5.xml" Id="Ra250cc2615b84010" /><Relationship Type="http://schemas.openxmlformats.org/officeDocument/2006/relationships/slide" Target="/ppt/slides/slide6.xml" Id="R61604b193453420e" /><Relationship Type="http://schemas.openxmlformats.org/officeDocument/2006/relationships/slide" Target="/ppt/slides/slide7.xml" Id="R49a4dfbb54304b3f" /><Relationship Type="http://schemas.openxmlformats.org/officeDocument/2006/relationships/slide" Target="/ppt/slides/slide8.xml" Id="R5b379432fc6e4b0c" /><Relationship Type="http://schemas.openxmlformats.org/officeDocument/2006/relationships/slide" Target="/ppt/slides/slide9.xml" Id="Rcad6de1960104c88" /><Relationship Type="http://schemas.openxmlformats.org/officeDocument/2006/relationships/slide" Target="/ppt/slides/slide10.xml" Id="R8e13f3d1c5fe4eb7" /><Relationship Type="http://schemas.openxmlformats.org/officeDocument/2006/relationships/slide" Target="/ppt/slides/slide11.xml" Id="R18ee02ff2ac34e1a" /><Relationship Type="http://schemas.openxmlformats.org/officeDocument/2006/relationships/slide" Target="/ppt/slides/slide12.xml" Id="R5e5653d67bbe4d2d" /><Relationship Type="http://schemas.openxmlformats.org/officeDocument/2006/relationships/slide" Target="/ppt/slides/slide13.xml" Id="Rff137e88417c4369" /><Relationship Type="http://schemas.openxmlformats.org/officeDocument/2006/relationships/slide" Target="/ppt/slides/slide14.xml" Id="R4a98fbe2527e46a4" /><Relationship Type="http://schemas.openxmlformats.org/officeDocument/2006/relationships/slide" Target="/ppt/slides/slide15.xml" Id="R4080fe914b894bfd" /><Relationship Type="http://schemas.openxmlformats.org/officeDocument/2006/relationships/slide" Target="/ppt/slides/slide16.xml" Id="R0a07c7e203d2429a" /><Relationship Type="http://schemas.openxmlformats.org/officeDocument/2006/relationships/slide" Target="/ppt/slides/slide17.xml" Id="R2546b02924bd4ddb" /><Relationship Type="http://schemas.openxmlformats.org/officeDocument/2006/relationships/slide" Target="/ppt/slides/slide18.xml" Id="R5070da338dbe44ea" /><Relationship Type="http://schemas.openxmlformats.org/officeDocument/2006/relationships/slide" Target="/ppt/slides/slide19.xml" Id="R0013de283e7e4ed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bf3581c311b48d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c22629b212a40f5" /><Relationship Type="http://schemas.openxmlformats.org/officeDocument/2006/relationships/notesMaster" Target="/ppt/notesMasters/notesMaster1.xml" Id="R9f78af027622414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c96119226414e89" /><Relationship Type="http://schemas.openxmlformats.org/officeDocument/2006/relationships/notesMaster" Target="/ppt/notesMasters/notesMaster1.xml" Id="Rcbcadb7f541f418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80343e43f474693" /><Relationship Type="http://schemas.openxmlformats.org/officeDocument/2006/relationships/notesMaster" Target="/ppt/notesMasters/notesMaster1.xml" Id="R1fd6e0424c5e449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ca0a5f40cea46a8" /><Relationship Type="http://schemas.openxmlformats.org/officeDocument/2006/relationships/notesMaster" Target="/ppt/notesMasters/notesMaster1.xml" Id="Rb94515d7cacf4ea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be5a0a324314d72" /><Relationship Type="http://schemas.openxmlformats.org/officeDocument/2006/relationships/notesMaster" Target="/ppt/notesMasters/notesMaster1.xml" Id="Rd664f1261f5f418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012c71cffeb42a9" /><Relationship Type="http://schemas.openxmlformats.org/officeDocument/2006/relationships/notesMaster" Target="/ppt/notesMasters/notesMaster1.xml" Id="R2f6b53ee55ca458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2f952fd367f41b1" /><Relationship Type="http://schemas.openxmlformats.org/officeDocument/2006/relationships/notesMaster" Target="/ppt/notesMasters/notesMaster1.xml" Id="Rd1161e31bbd4461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941d1a8a41b4c53" /><Relationship Type="http://schemas.openxmlformats.org/officeDocument/2006/relationships/notesMaster" Target="/ppt/notesMasters/notesMaster1.xml" Id="R662181af5b9c42f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4e4e2b3d7074a53" /><Relationship Type="http://schemas.openxmlformats.org/officeDocument/2006/relationships/notesMaster" Target="/ppt/notesMasters/notesMaster1.xml" Id="Ree0e1fc60ce34c1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f0a3935d7c64125" /><Relationship Type="http://schemas.openxmlformats.org/officeDocument/2006/relationships/notesMaster" Target="/ppt/notesMasters/notesMaster1.xml" Id="R84d2f422e5454a2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95c7c8900c54d6a" /><Relationship Type="http://schemas.openxmlformats.org/officeDocument/2006/relationships/notesMaster" Target="/ppt/notesMasters/notesMaster1.xml" Id="R6a5280efe1d14ab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15c3054eb084ec9" /><Relationship Type="http://schemas.openxmlformats.org/officeDocument/2006/relationships/notesMaster" Target="/ppt/notesMasters/notesMaster1.xml" Id="R47d985d825a4414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3f786be6c9641a5" /><Relationship Type="http://schemas.openxmlformats.org/officeDocument/2006/relationships/notesMaster" Target="/ppt/notesMasters/notesMaster1.xml" Id="R28411a5213dc453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05ebe1ccda9467b" /><Relationship Type="http://schemas.openxmlformats.org/officeDocument/2006/relationships/notesMaster" Target="/ppt/notesMasters/notesMaster1.xml" Id="Rda59d14cfe5b4e2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f87be12110e4c82" /><Relationship Type="http://schemas.openxmlformats.org/officeDocument/2006/relationships/notesMaster" Target="/ppt/notesMasters/notesMaster1.xml" Id="Re7fbbe23d6a840b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3dd8a808b574de7" /><Relationship Type="http://schemas.openxmlformats.org/officeDocument/2006/relationships/notesMaster" Target="/ppt/notesMasters/notesMaster1.xml" Id="R6be7c102b28a47c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d9ee9e2ec7045a5" /><Relationship Type="http://schemas.openxmlformats.org/officeDocument/2006/relationships/notesMaster" Target="/ppt/notesMasters/notesMaster1.xml" Id="R22f0ee58b3cf450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3795d5146294fcc" /><Relationship Type="http://schemas.openxmlformats.org/officeDocument/2006/relationships/notesMaster" Target="/ppt/notesMasters/notesMaster1.xml" Id="R29c898d307b04b9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0142ed5dea74856" /><Relationship Type="http://schemas.openxmlformats.org/officeDocument/2006/relationships/notesMaster" Target="/ppt/notesMasters/notesMaster1.xml" Id="Rfb2c41b0bfdd457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885911cc37e4703" /><Relationship Type="http://schemas.openxmlformats.org/officeDocument/2006/relationships/image" Target="/ppt/media/image.png" Id="Rf4f8d7ac9e9849e4" /><Relationship Type="http://schemas.openxmlformats.org/officeDocument/2006/relationships/image" Target="/ppt/media/image2.png" Id="R87c365c2cf464222" /><Relationship Type="http://schemas.openxmlformats.org/officeDocument/2006/relationships/image" Target="/ppt/media/image.jpeg" Id="R721da056d5844be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d8af24b678845d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4f8d7ac9e9849e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7c365c2cf46422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1da056d5844be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d9c4d8cc19e4114" /><Relationship Type="http://schemas.openxmlformats.org/officeDocument/2006/relationships/slideLayout" Target="/ppt/slideLayouts/slideLayout1.xml" Id="Rce39b269a562402e" /><Relationship Type="http://schemas.openxmlformats.org/officeDocument/2006/relationships/slideLayout" Target="/ppt/slideLayouts/slideLayout2.xml" Id="R9f88eaf168c844b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e39b269a562402e"/>
    <p:sldLayoutId xmlns:r="http://schemas.openxmlformats.org/officeDocument/2006/relationships" id="2147483650" r:id="R9f88eaf168c844b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3c6fa754f74f99" /><Relationship Type="http://schemas.openxmlformats.org/officeDocument/2006/relationships/notesSlide" Target="/ppt/notesSlides/notesSlide1.xml" Id="R6ff6a6151e01430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8cb8b5353243fa" /><Relationship Type="http://schemas.openxmlformats.org/officeDocument/2006/relationships/notesSlide" Target="/ppt/notesSlides/notesSlide2.xml" Id="Re0f90e9dae684fe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a3e041869a46d0" /><Relationship Type="http://schemas.openxmlformats.org/officeDocument/2006/relationships/notesSlide" Target="/ppt/notesSlides/notesSlide3.xml" Id="Rdcbac177a8b440d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87cf9317ff413b" /><Relationship Type="http://schemas.openxmlformats.org/officeDocument/2006/relationships/notesSlide" Target="/ppt/notesSlides/notesSlide4.xml" Id="R934b4f0aa2b94d2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0114e8d7af4e0a" /><Relationship Type="http://schemas.openxmlformats.org/officeDocument/2006/relationships/notesSlide" Target="/ppt/notesSlides/notesSlide5.xml" Id="R24f7abcb5aed4eb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604124fabf4a11" /><Relationship Type="http://schemas.openxmlformats.org/officeDocument/2006/relationships/notesSlide" Target="/ppt/notesSlides/notesSlide6.xml" Id="Rb5770855e0954d2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493ba9f2d94501" /><Relationship Type="http://schemas.openxmlformats.org/officeDocument/2006/relationships/notesSlide" Target="/ppt/notesSlides/notesSlide7.xml" Id="R6738dcc15a2a4a4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1851664edc48ec" /><Relationship Type="http://schemas.openxmlformats.org/officeDocument/2006/relationships/notesSlide" Target="/ppt/notesSlides/notesSlide8.xml" Id="R947d9674b6af4a3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4cca093e1844aa" /><Relationship Type="http://schemas.openxmlformats.org/officeDocument/2006/relationships/notesSlide" Target="/ppt/notesSlides/notesSlide9.xml" Id="R41aa9120791246b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c0f8c6f23e40ae" /><Relationship Type="http://schemas.openxmlformats.org/officeDocument/2006/relationships/notesSlide" Target="/ppt/notesSlides/notesSlide10.xml" Id="R63110ddc53964f4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8025d823104f92" /><Relationship Type="http://schemas.openxmlformats.org/officeDocument/2006/relationships/notesSlide" Target="/ppt/notesSlides/notesSlide11.xml" Id="R91e3a331d0f3427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e2909e9cd941bc" /><Relationship Type="http://schemas.openxmlformats.org/officeDocument/2006/relationships/notesSlide" Target="/ppt/notesSlides/notesSlide12.xml" Id="Rdee2d197a552429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27154db7514004" /><Relationship Type="http://schemas.openxmlformats.org/officeDocument/2006/relationships/notesSlide" Target="/ppt/notesSlides/notesSlide13.xml" Id="R05543ee3add64b2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7bcec660ca430e" /><Relationship Type="http://schemas.openxmlformats.org/officeDocument/2006/relationships/notesSlide" Target="/ppt/notesSlides/notesSlide14.xml" Id="Rc68541773b074b2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0ccddb25b64b88" /><Relationship Type="http://schemas.openxmlformats.org/officeDocument/2006/relationships/notesSlide" Target="/ppt/notesSlides/notesSlide15.xml" Id="R591f3d36aa37454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06610a508b41e0" /><Relationship Type="http://schemas.openxmlformats.org/officeDocument/2006/relationships/notesSlide" Target="/ppt/notesSlides/notesSlide16.xml" Id="R00c59ef59a1942c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5bf6fcda3d4d9e" /><Relationship Type="http://schemas.openxmlformats.org/officeDocument/2006/relationships/notesSlide" Target="/ppt/notesSlides/notesSlide17.xml" Id="R23b1b18a35a54ce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d9ac79be334501" /><Relationship Type="http://schemas.openxmlformats.org/officeDocument/2006/relationships/notesSlide" Target="/ppt/notesSlides/notesSlide18.xml" Id="Rf2bea68ec56c4b5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efeb26afae49de" /><Relationship Type="http://schemas.openxmlformats.org/officeDocument/2006/relationships/notesSlide" Target="/ppt/notesSlides/notesSlide19.xml" Id="R8e37da1233af404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Corinthians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  |  2 Corinthians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我們與[神]同工的，也勸你們不可徒受他的恩典。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then, as workers together with him, beseech you also that ye receive not the grace of God in vain.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6:2  |  2 Corinthians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因為他說：「在悅納的時候，我應允了你；在拯救的日子，我搭救了你。」看哪，現在正是悅納的時候！現在正是拯救的日子；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he saith, I have heard thee in a time accepted, and in the day of salvation have I succoured thee: behold, now is the accepted time; behold, now is the day of salvation.)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6:3  |  2 Corinthians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我們凡事都不叫人有妨礙，免得這職分被人毀謗；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Giving no offence in any thing, that the ministry be not blamed: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6:4  |  2 Corinthians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反倒在各樣的事上表明自己是神的用人，就如在許多的忍耐、患難、窮乏、困苦、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in all things approving ourselves as the ministers of God, in much patience, in afflictions, in necessities, in distresses,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6:5  |  2 Corinthians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鞭打、監禁、擾亂、勤勞、警醒、不食、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stripes, in imprisonments, in tumults, in labours, in watchings, in fastings;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6:6  |  2 Corinthians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廉潔、知識、恆忍、恩慈、聖靈的感化、無偽的愛心、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pureness, by knowledge, by longsuffering, by kindness, by the Holy Ghost, by love unfeigned,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6:7  |  2 Corinthians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真實的道理、神的大能；仁義的兵器在左在右；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 word of truth, by the power of God, by the armour of righteousness on the right hand and on the left,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6:8  |  2 Corinthians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榮耀、羞辱，惡名、美名；似乎是誘惑人的，卻是誠實的；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honour and dishonour, by evil report and good report: as deceivers, and yet true;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6:9  |  2 Corinthians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似乎不為人所知，卻是人所共知的；似乎要死，卻是活着的；似乎受責罰，卻是不致喪命的；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unknown, and yet well known; as dying, and, behold, we live; as chastened, and not killed;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6:10  |  2 Corinthians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似乎憂愁，卻是常常快樂的；似乎貧窮，卻是叫許多人富足的；似乎一無所有，卻是樣樣都有的。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sorrowful, yet alway rejoicing; as poor, yet making many rich; as having nothing, and yet possessing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6:11  |  2 Corinthians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哥林多人哪，我們向你們，口是張開的，心是寬宏的。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ye Corinthians, our mouth is open unto you, our heart is enlarged.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6:12  |  2 Corinthians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你們狹窄，原不在乎我們，是在乎自己的心腸狹窄。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are not straitened in us, but ye are straitened in your own bowels.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6:13  |  2 Corinthians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你們也要照樣用寬宏的心報答我。我這話正像對自己的孩子說的。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for a recompence in the same, (I speak as unto my children,) be ye also enlarged.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6:14  |  2 Corinthians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你們和不信的原不相配，不要同負一軛。義和不義有甚麼相交呢？光明和黑暗有甚麼相通呢？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ye not unequally yoked together with unbelievers: for what fellowship hath righteousness with unrighteousness? and what communion hath light with darkness?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6:15  |  2 Corinthians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基督和彼列有甚麼相和呢？信[主]的和不信[主]的有甚麼相干呢？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 concord hath Christ with Belial? or what part hath he that believeth with an infidel?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6:16  |  2 Corinthians 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神的殿和偶像有甚麼相同呢？因為我們是永生神的殿，就如神曾說： 我要在他們中間居住， 在他們中間來往； 我要作他們的神； 他們要作我的子民。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 agreement hath the temple of God with idols? for ye are the temple of the living God; as God hath said, I will dwell in them, and walk in them; and I will be their God, and they shall be my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6:17  |  2 Corinthians 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又說：你們務要從他們中間出來， 與他們分別； 不要沾不潔淨的物，我就收納你們。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come out from among them, and be ye separate, saith the Lord, and touch not the unclean thing; and I will receive you,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哥林多後書 6:18  |  2 Corinthians 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我要作你們的父； 你們要作我的兒女。 這是全能的主說的。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will be a Father unto you, and ye shall be my sons and daughters, saith the Lord Almighty.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2026-08-26T14:48:06.8800000Z</dcterms:created>
  <dcterms:modified xsi:type="dcterms:W3CDTF">2026-08-26T14:48:06.8800000Z</dcterms:modified>
</coreProperties>
</file>