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14b8c7506e94824" /><Relationship Type="http://schemas.openxmlformats.org/officeDocument/2006/relationships/extended-properties" Target="/docProps/app.xml" Id="Rf6006b7513114d32" /><Relationship Type="http://schemas.openxmlformats.org/officeDocument/2006/relationships/officeDocument" Target="/ppt/presentation.xml" Id="R611f515e5452417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907bb6a7f71432c"/>
  </p:sldMasterIdLst>
  <p:notesMasterIdLst>
    <p:notesMasterId xmlns:r="http://schemas.openxmlformats.org/officeDocument/2006/relationships" r:id="R58ed5cb4b5a94cff"/>
  </p:notesMasterIdLst>
  <p:sldIdLst>
    <p:sldId xmlns:r="http://schemas.openxmlformats.org/officeDocument/2006/relationships" id="256" r:id="R540fd63eefea429c"/>
    <p:sldId xmlns:r="http://schemas.openxmlformats.org/officeDocument/2006/relationships" id="257" r:id="Rba5a2f08c2914485"/>
    <p:sldId xmlns:r="http://schemas.openxmlformats.org/officeDocument/2006/relationships" id="258" r:id="Rbe0a4765f0af462d"/>
    <p:sldId xmlns:r="http://schemas.openxmlformats.org/officeDocument/2006/relationships" id="259" r:id="R21d3014491e34e0c"/>
    <p:sldId xmlns:r="http://schemas.openxmlformats.org/officeDocument/2006/relationships" id="260" r:id="Ra2ef14b68ea44441"/>
    <p:sldId xmlns:r="http://schemas.openxmlformats.org/officeDocument/2006/relationships" id="261" r:id="R6aa0124fd8824c83"/>
    <p:sldId xmlns:r="http://schemas.openxmlformats.org/officeDocument/2006/relationships" id="262" r:id="R62294df04f78440b"/>
    <p:sldId xmlns:r="http://schemas.openxmlformats.org/officeDocument/2006/relationships" id="263" r:id="R67b089c4ef924bda"/>
    <p:sldId xmlns:r="http://schemas.openxmlformats.org/officeDocument/2006/relationships" id="264" r:id="Rfb2d9105cb5b4aaa"/>
    <p:sldId xmlns:r="http://schemas.openxmlformats.org/officeDocument/2006/relationships" id="265" r:id="R213edea3de30409d"/>
    <p:sldId xmlns:r="http://schemas.openxmlformats.org/officeDocument/2006/relationships" id="266" r:id="R818841a647e7419f"/>
    <p:sldId xmlns:r="http://schemas.openxmlformats.org/officeDocument/2006/relationships" id="267" r:id="Rfe8170ab73364155"/>
    <p:sldId xmlns:r="http://schemas.openxmlformats.org/officeDocument/2006/relationships" id="268" r:id="Rfe0bcdaed14b4b41"/>
    <p:sldId xmlns:r="http://schemas.openxmlformats.org/officeDocument/2006/relationships" id="269" r:id="R6cbb80f56b6d4abe"/>
    <p:sldId xmlns:r="http://schemas.openxmlformats.org/officeDocument/2006/relationships" id="270" r:id="R11343b6c4cbe4869"/>
    <p:sldId xmlns:r="http://schemas.openxmlformats.org/officeDocument/2006/relationships" id="271" r:id="R8093f1b447d24420"/>
    <p:sldId xmlns:r="http://schemas.openxmlformats.org/officeDocument/2006/relationships" id="272" r:id="Rcb5ee6bb072b456b"/>
    <p:sldId xmlns:r="http://schemas.openxmlformats.org/officeDocument/2006/relationships" id="273" r:id="Rbca4870ed56a4ed2"/>
    <p:sldId xmlns:r="http://schemas.openxmlformats.org/officeDocument/2006/relationships" id="274" r:id="R6ae8f7a5269142d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2377246fc4647b4" /><Relationship Type="http://schemas.openxmlformats.org/officeDocument/2006/relationships/slideMaster" Target="/ppt/slideMasters/slideMaster1.xml" Id="R5907bb6a7f71432c" /><Relationship Type="http://schemas.openxmlformats.org/officeDocument/2006/relationships/notesMaster" Target="/ppt/notesMasters/notesMaster1.xml" Id="R58ed5cb4b5a94cff" /><Relationship Type="http://schemas.openxmlformats.org/officeDocument/2006/relationships/presProps" Target="/ppt/presProps.xml" Id="R72623c49a77c458c" /><Relationship Type="http://schemas.openxmlformats.org/officeDocument/2006/relationships/tableStyles" Target="/ppt/tableStyles.xml" Id="R3b493f4439d640d1" /><Relationship Type="http://schemas.openxmlformats.org/officeDocument/2006/relationships/slide" Target="/ppt/slides/slide1.xml" Id="R540fd63eefea429c" /><Relationship Type="http://schemas.openxmlformats.org/officeDocument/2006/relationships/slide" Target="/ppt/slides/slide2.xml" Id="Rba5a2f08c2914485" /><Relationship Type="http://schemas.openxmlformats.org/officeDocument/2006/relationships/slide" Target="/ppt/slides/slide3.xml" Id="Rbe0a4765f0af462d" /><Relationship Type="http://schemas.openxmlformats.org/officeDocument/2006/relationships/slide" Target="/ppt/slides/slide4.xml" Id="R21d3014491e34e0c" /><Relationship Type="http://schemas.openxmlformats.org/officeDocument/2006/relationships/slide" Target="/ppt/slides/slide5.xml" Id="Ra2ef14b68ea44441" /><Relationship Type="http://schemas.openxmlformats.org/officeDocument/2006/relationships/slide" Target="/ppt/slides/slide6.xml" Id="R6aa0124fd8824c83" /><Relationship Type="http://schemas.openxmlformats.org/officeDocument/2006/relationships/slide" Target="/ppt/slides/slide7.xml" Id="R62294df04f78440b" /><Relationship Type="http://schemas.openxmlformats.org/officeDocument/2006/relationships/slide" Target="/ppt/slides/slide8.xml" Id="R67b089c4ef924bda" /><Relationship Type="http://schemas.openxmlformats.org/officeDocument/2006/relationships/slide" Target="/ppt/slides/slide9.xml" Id="Rfb2d9105cb5b4aaa" /><Relationship Type="http://schemas.openxmlformats.org/officeDocument/2006/relationships/slide" Target="/ppt/slides/slide10.xml" Id="R213edea3de30409d" /><Relationship Type="http://schemas.openxmlformats.org/officeDocument/2006/relationships/slide" Target="/ppt/slides/slide11.xml" Id="R818841a647e7419f" /><Relationship Type="http://schemas.openxmlformats.org/officeDocument/2006/relationships/slide" Target="/ppt/slides/slide12.xml" Id="Rfe8170ab73364155" /><Relationship Type="http://schemas.openxmlformats.org/officeDocument/2006/relationships/slide" Target="/ppt/slides/slide13.xml" Id="Rfe0bcdaed14b4b41" /><Relationship Type="http://schemas.openxmlformats.org/officeDocument/2006/relationships/slide" Target="/ppt/slides/slide14.xml" Id="R6cbb80f56b6d4abe" /><Relationship Type="http://schemas.openxmlformats.org/officeDocument/2006/relationships/slide" Target="/ppt/slides/slide15.xml" Id="R11343b6c4cbe4869" /><Relationship Type="http://schemas.openxmlformats.org/officeDocument/2006/relationships/slide" Target="/ppt/slides/slide16.xml" Id="R8093f1b447d24420" /><Relationship Type="http://schemas.openxmlformats.org/officeDocument/2006/relationships/slide" Target="/ppt/slides/slide17.xml" Id="Rcb5ee6bb072b456b" /><Relationship Type="http://schemas.openxmlformats.org/officeDocument/2006/relationships/slide" Target="/ppt/slides/slide18.xml" Id="Rbca4870ed56a4ed2" /><Relationship Type="http://schemas.openxmlformats.org/officeDocument/2006/relationships/slide" Target="/ppt/slides/slide19.xml" Id="R6ae8f7a5269142d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5cdda1500f24bb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c5ddbf1baf14053" /><Relationship Type="http://schemas.openxmlformats.org/officeDocument/2006/relationships/notesMaster" Target="/ppt/notesMasters/notesMaster1.xml" Id="Rd0c4eef1eee044d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c56a3a355884e52" /><Relationship Type="http://schemas.openxmlformats.org/officeDocument/2006/relationships/notesMaster" Target="/ppt/notesMasters/notesMaster1.xml" Id="R2648adf0642c4b1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a21f684db6843d2" /><Relationship Type="http://schemas.openxmlformats.org/officeDocument/2006/relationships/notesMaster" Target="/ppt/notesMasters/notesMaster1.xml" Id="R3b10a8deba374fd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449576c2a8147c5" /><Relationship Type="http://schemas.openxmlformats.org/officeDocument/2006/relationships/notesMaster" Target="/ppt/notesMasters/notesMaster1.xml" Id="Rb309c0518b2f410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94cd3df9ba04590" /><Relationship Type="http://schemas.openxmlformats.org/officeDocument/2006/relationships/notesMaster" Target="/ppt/notesMasters/notesMaster1.xml" Id="Rbf9643ee799d4f7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7b10e1f57eb43fd" /><Relationship Type="http://schemas.openxmlformats.org/officeDocument/2006/relationships/notesMaster" Target="/ppt/notesMasters/notesMaster1.xml" Id="Rd300fcedb3424d7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31900fc506048d0" /><Relationship Type="http://schemas.openxmlformats.org/officeDocument/2006/relationships/notesMaster" Target="/ppt/notesMasters/notesMaster1.xml" Id="Rc7fca44acc9c455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141853e43394196" /><Relationship Type="http://schemas.openxmlformats.org/officeDocument/2006/relationships/notesMaster" Target="/ppt/notesMasters/notesMaster1.xml" Id="Rfdab659aeb2648e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b8f739680eb4d6c" /><Relationship Type="http://schemas.openxmlformats.org/officeDocument/2006/relationships/notesMaster" Target="/ppt/notesMasters/notesMaster1.xml" Id="Rf6579daca669497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260c7a42f464b7e" /><Relationship Type="http://schemas.openxmlformats.org/officeDocument/2006/relationships/notesMaster" Target="/ppt/notesMasters/notesMaster1.xml" Id="Rf7d168ed4a36435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1271f9b3aab4615" /><Relationship Type="http://schemas.openxmlformats.org/officeDocument/2006/relationships/notesMaster" Target="/ppt/notesMasters/notesMaster1.xml" Id="R43073e44e1f54dd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407d91ec2534825" /><Relationship Type="http://schemas.openxmlformats.org/officeDocument/2006/relationships/notesMaster" Target="/ppt/notesMasters/notesMaster1.xml" Id="R4812f68eadf741c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bd36e96354746e9" /><Relationship Type="http://schemas.openxmlformats.org/officeDocument/2006/relationships/notesMaster" Target="/ppt/notesMasters/notesMaster1.xml" Id="R7ff7cd86755d48d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eed444bcb0347c4" /><Relationship Type="http://schemas.openxmlformats.org/officeDocument/2006/relationships/notesMaster" Target="/ppt/notesMasters/notesMaster1.xml" Id="Rb981b2e2ed2044a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e8ebef326054d6b" /><Relationship Type="http://schemas.openxmlformats.org/officeDocument/2006/relationships/notesMaster" Target="/ppt/notesMasters/notesMaster1.xml" Id="R2c2496407575400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bda78f7bb9a453e" /><Relationship Type="http://schemas.openxmlformats.org/officeDocument/2006/relationships/notesMaster" Target="/ppt/notesMasters/notesMaster1.xml" Id="Rc2299149f03a404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2ff9ba36ff2461e" /><Relationship Type="http://schemas.openxmlformats.org/officeDocument/2006/relationships/notesMaster" Target="/ppt/notesMasters/notesMaster1.xml" Id="R7aa48b28b81847a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235dec9c03ef4d63" /><Relationship Type="http://schemas.openxmlformats.org/officeDocument/2006/relationships/notesMaster" Target="/ppt/notesMasters/notesMaster1.xml" Id="Re718e8c13af94f5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0994ccca40c4267" /><Relationship Type="http://schemas.openxmlformats.org/officeDocument/2006/relationships/notesMaster" Target="/ppt/notesMasters/notesMaster1.xml" Id="Rb4f884e47e77409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89256f893814a7d" /><Relationship Type="http://schemas.openxmlformats.org/officeDocument/2006/relationships/image" Target="/ppt/media/image.png" Id="R32da7ebaf7de4d98" /><Relationship Type="http://schemas.openxmlformats.org/officeDocument/2006/relationships/image" Target="/ppt/media/image2.png" Id="R478a056b3f29465c" /><Relationship Type="http://schemas.openxmlformats.org/officeDocument/2006/relationships/image" Target="/ppt/media/image.jpeg" Id="R96c822efeac346c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e629223e5244e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2da7ebaf7de4d9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78a056b3f29465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c822efeac346c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5fe50d08a1843cc" /><Relationship Type="http://schemas.openxmlformats.org/officeDocument/2006/relationships/slideLayout" Target="/ppt/slideLayouts/slideLayout1.xml" Id="R21d01bd5a47a40c7" /><Relationship Type="http://schemas.openxmlformats.org/officeDocument/2006/relationships/slideLayout" Target="/ppt/slideLayouts/slideLayout2.xml" Id="R316af48bc408414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1d01bd5a47a40c7"/>
    <p:sldLayoutId xmlns:r="http://schemas.openxmlformats.org/officeDocument/2006/relationships" id="2147483650" r:id="R316af48bc408414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0ca3fa3b3c40cd" /><Relationship Type="http://schemas.openxmlformats.org/officeDocument/2006/relationships/notesSlide" Target="/ppt/notesSlides/notesSlide1.xml" Id="R4e3333fc97be48d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8b4bae2f1d489e" /><Relationship Type="http://schemas.openxmlformats.org/officeDocument/2006/relationships/notesSlide" Target="/ppt/notesSlides/notesSlide2.xml" Id="R5c287f637411401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be9e93676748dd" /><Relationship Type="http://schemas.openxmlformats.org/officeDocument/2006/relationships/notesSlide" Target="/ppt/notesSlides/notesSlide3.xml" Id="R24fdf4fcb8d8469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f8bf8050f84987" /><Relationship Type="http://schemas.openxmlformats.org/officeDocument/2006/relationships/notesSlide" Target="/ppt/notesSlides/notesSlide4.xml" Id="R8bad567b59354b0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4d6b75c7454eee" /><Relationship Type="http://schemas.openxmlformats.org/officeDocument/2006/relationships/notesSlide" Target="/ppt/notesSlides/notesSlide5.xml" Id="Rde09858b931942e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7c7d4950574691" /><Relationship Type="http://schemas.openxmlformats.org/officeDocument/2006/relationships/notesSlide" Target="/ppt/notesSlides/notesSlide6.xml" Id="Rf17efd1791894d4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324fb578184090" /><Relationship Type="http://schemas.openxmlformats.org/officeDocument/2006/relationships/notesSlide" Target="/ppt/notesSlides/notesSlide7.xml" Id="R4b120848c768455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6a77e12a7145f2" /><Relationship Type="http://schemas.openxmlformats.org/officeDocument/2006/relationships/notesSlide" Target="/ppt/notesSlides/notesSlide8.xml" Id="Ra6f0d10b61ff48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7a4f7e160b40ea" /><Relationship Type="http://schemas.openxmlformats.org/officeDocument/2006/relationships/notesSlide" Target="/ppt/notesSlides/notesSlide9.xml" Id="R358999ac0d34444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0391e0173d482b" /><Relationship Type="http://schemas.openxmlformats.org/officeDocument/2006/relationships/notesSlide" Target="/ppt/notesSlides/notesSlide10.xml" Id="Rc8686c59ddb3477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d22ef9b0214e16" /><Relationship Type="http://schemas.openxmlformats.org/officeDocument/2006/relationships/notesSlide" Target="/ppt/notesSlides/notesSlide11.xml" Id="R3ec9239fd6da413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e55a19fd064a56" /><Relationship Type="http://schemas.openxmlformats.org/officeDocument/2006/relationships/notesSlide" Target="/ppt/notesSlides/notesSlide12.xml" Id="R0c7f5419ded54ab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a58e2732fd41f0" /><Relationship Type="http://schemas.openxmlformats.org/officeDocument/2006/relationships/notesSlide" Target="/ppt/notesSlides/notesSlide13.xml" Id="R79e9f0d328fa4e0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479ab44b9642ad" /><Relationship Type="http://schemas.openxmlformats.org/officeDocument/2006/relationships/notesSlide" Target="/ppt/notesSlides/notesSlide14.xml" Id="R2f8caa52bb96461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955b15ff264abc" /><Relationship Type="http://schemas.openxmlformats.org/officeDocument/2006/relationships/notesSlide" Target="/ppt/notesSlides/notesSlide15.xml" Id="R18ea6692b3a2464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e1b4e260414ca0" /><Relationship Type="http://schemas.openxmlformats.org/officeDocument/2006/relationships/notesSlide" Target="/ppt/notesSlides/notesSlide16.xml" Id="Rb7b7e1adabfb43a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4d52a854a94808" /><Relationship Type="http://schemas.openxmlformats.org/officeDocument/2006/relationships/notesSlide" Target="/ppt/notesSlides/notesSlide17.xml" Id="R5eb3a8140d4b4a3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61b82a9e9b4159" /><Relationship Type="http://schemas.openxmlformats.org/officeDocument/2006/relationships/notesSlide" Target="/ppt/notesSlides/notesSlide18.xml" Id="R150f305fed10456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8e18ea76f3e40f0" /><Relationship Type="http://schemas.openxmlformats.org/officeDocument/2006/relationships/notesSlide" Target="/ppt/notesSlides/notesSlide19.xml" Id="R85b8cf9fa03e455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Samuel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  |  2 Samuel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此後，大衛攻打非利士人，把他們治服，從他們手下奪取了京城的權柄；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after this it came to pass, that David smote the Philistines, and subdued them: and David took Metheg-ammah out of the hand of the Philistines.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8:2  |  2 Samuel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又攻打摩押人，使他們躺臥在地上，用繩量一量：量二繩的殺了，量一繩的存留。摩押人就歸服大衛，給他進貢。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smote Moab, and measured them with a line, casting them down to the ground; even with two lines measured he to put to death, and with one full line to keep alive. And so the Moabites became David’s servants, and brought gifts.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8:3  |  2 Samuel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瑣巴王利合的兒子哈大底謝往大河去，要奪回他的國權。大衛就攻打他，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David smote also Hadadezer, the son of Rehob, king of Zobah, as he went to recover his border at the river Euphrates.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8:4  |  2 Samuel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擒拿了他的馬兵一千七百，步兵二萬，將拉戰車的馬砍斷蹄筋，但留下一百輛車的馬。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took from him a thousand chariots, and seven hundred horsemen, and twenty thousand footmen: and David houghed all the chariot horses, but reserved of them for an hundred chariots.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8:5  |  2 Samuel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大馬士革的亞蘭人來幫助瑣巴王哈大底謝，大衛就殺了亞蘭人二萬二千。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Syrians of Damascus came to succour Hadadezer king of Zobah, David slew of the Syrians two and twenty thousand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8:6  |  2 Samuel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於是大衛在大馬士革的亞蘭地設立防營，亞蘭人就歸服他，給他進貢。大衛無論往哪裏去，耶和華都使他得勝。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David put garrisons in Syria of Damascus: and the Syrians became servants to David, and brought gifts. And the LORD preserved David whithersoever he went.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8:7  |  2 Samuel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他奪了哈大底謝臣僕所拿的金盾牌，帶到耶路撒冷。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took the shields of gold that were on the servants of Hadadezer, and brought them to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8:8  |  2 Samuel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大衛王又從屬哈大底謝的比他和比羅他城中奪取了許多的銅。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from Betah, and from Berothai, cities of Hadadezer, king David took exceeding much brass.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8:9  |  2 Samuel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哈馬王陀以聽見大衛殺敗哈大底謝的全軍，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Toi king of Hamath heard that David had smitten all the host of Hadadezer,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8:10  |  2 Samuel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就打發他兒子約蘭去見大衛王，問他的安，為他祝福，因為他殺敗了哈大底謝（原來陀以與哈大底謝常常爭戰）。約蘭帶了金銀銅的器皿來，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Toi sent Joram his son unto king David, to salute him, and to bless him, because he had fought against Hadadezer, and smitten him: for Hadadezer had wars with Toi. And Joram brought with him vessels of silver, and vessels of gold, and vessels of brass: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8:11  |  2 Samuel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大衛王將這些器皿和他治服各國所得來的金銀都分別為聖，獻給耶和華，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also king David did dedicate unto the LORD, with the silver and gold that he had dedicated of all nations which he subdued;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8:12  |  2 Samuel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就是從亞蘭、摩押、亞捫、非利士、亞瑪力人所得來的，以及從瑣巴王利合的兒子哈大底謝所掠之物。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Syria, and of Moab, and of the children of Ammon, and of the Philistines, and of Amalek, and of the spoil of Hadadezer, son of Rehob, king of Zobah.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8:13  |  2 Samuel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大衛在鹽谷擊殺了亞蘭一萬八千人回來，就得了大名；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gat him a name when he returned from smiting of the Syrians in the valley of salt, being eighteen thousand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8:14  |  2 Samuel 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又在以東全地設立防營，以東人就都歸服大衛。大衛無論往哪裏去，耶和華都使他得勝。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put garrisons in Edom; throughout all Edom put he garrisons, and all they of Edom became David’s servants. And the LORD preserved David whithersoever he went.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8:15  |  2 Samuel 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大衛作以色列眾人的王，又向眾民秉公行義。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David reigned over all Israel; and David executed judgment and justice unto all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8:16  |  2 Samuel 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洗魯雅的兒子約押作元帥；亞希律的兒子約沙法作史官；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Joab the son of Zeruiah was over the host; and Jehoshaphat the son of Ahilud was recorder;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8:17  |  2 Samuel 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亞希突的兒子撒督和亞比亞他的兒子亞希米勒作祭司[長]；西萊雅作書記；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Zadok the son of Ahitub, and Ahimelech the son of Abiathar, were the priests; and Seraiah was the scribe;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撒母耳記下 8:18  |  2 Samuel 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耶何耶大的兒子比拿雅統轄基利提人和比利提人。大衛的眾子都作領袖。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Benaiah the son of Jehoiada was over both the Cherethites and the Pelethites; and David’s sons were chief rulers.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2026-08-26T10:16:18.4870000Z</dcterms:created>
  <dcterms:modified xsi:type="dcterms:W3CDTF">2026-08-26T10:16:18.4880000Z</dcterms:modified>
</coreProperties>
</file>