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afdb83ef3ef4416" /><Relationship Type="http://schemas.openxmlformats.org/officeDocument/2006/relationships/extended-properties" Target="/docProps/app.xml" Id="R3c9c8c9620434e64" /><Relationship Type="http://schemas.openxmlformats.org/officeDocument/2006/relationships/officeDocument" Target="/ppt/presentation.xml" Id="Rf38af44f8e8645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a38644926074930"/>
  </p:sldMasterIdLst>
  <p:notesMasterIdLst>
    <p:notesMasterId xmlns:r="http://schemas.openxmlformats.org/officeDocument/2006/relationships" r:id="R1c0a285640594c3a"/>
  </p:notesMasterIdLst>
  <p:sldIdLst>
    <p:sldId xmlns:r="http://schemas.openxmlformats.org/officeDocument/2006/relationships" id="256" r:id="R2915b21d016f4c29"/>
    <p:sldId xmlns:r="http://schemas.openxmlformats.org/officeDocument/2006/relationships" id="257" r:id="Rb5af036f8edf4524"/>
    <p:sldId xmlns:r="http://schemas.openxmlformats.org/officeDocument/2006/relationships" id="258" r:id="R588ef4830a294f36"/>
    <p:sldId xmlns:r="http://schemas.openxmlformats.org/officeDocument/2006/relationships" id="259" r:id="Rca0d716aa64748f3"/>
    <p:sldId xmlns:r="http://schemas.openxmlformats.org/officeDocument/2006/relationships" id="260" r:id="R0311baab593c4412"/>
    <p:sldId xmlns:r="http://schemas.openxmlformats.org/officeDocument/2006/relationships" id="261" r:id="Rd3f33ca581fc4518"/>
    <p:sldId xmlns:r="http://schemas.openxmlformats.org/officeDocument/2006/relationships" id="262" r:id="R0d321bd9078b489b"/>
    <p:sldId xmlns:r="http://schemas.openxmlformats.org/officeDocument/2006/relationships" id="263" r:id="R509c4e0f6e8d4d1b"/>
    <p:sldId xmlns:r="http://schemas.openxmlformats.org/officeDocument/2006/relationships" id="264" r:id="Ref5af83c631648e8"/>
    <p:sldId xmlns:r="http://schemas.openxmlformats.org/officeDocument/2006/relationships" id="265" r:id="Rd3aa717ea4354231"/>
    <p:sldId xmlns:r="http://schemas.openxmlformats.org/officeDocument/2006/relationships" id="266" r:id="R93c3e6cd21554c71"/>
    <p:sldId xmlns:r="http://schemas.openxmlformats.org/officeDocument/2006/relationships" id="267" r:id="R2c035ba4e16c45f1"/>
    <p:sldId xmlns:r="http://schemas.openxmlformats.org/officeDocument/2006/relationships" id="268" r:id="Rf638f4cb0d904633"/>
    <p:sldId xmlns:r="http://schemas.openxmlformats.org/officeDocument/2006/relationships" id="269" r:id="R53b807fbb5f34c83"/>
    <p:sldId xmlns:r="http://schemas.openxmlformats.org/officeDocument/2006/relationships" id="270" r:id="R9a6be9e98f9b4b1d"/>
    <p:sldId xmlns:r="http://schemas.openxmlformats.org/officeDocument/2006/relationships" id="271" r:id="R7210af1f970444f4"/>
    <p:sldId xmlns:r="http://schemas.openxmlformats.org/officeDocument/2006/relationships" id="272" r:id="R510f8d6835e345df"/>
    <p:sldId xmlns:r="http://schemas.openxmlformats.org/officeDocument/2006/relationships" id="273" r:id="R5a4bfb07e3954938"/>
    <p:sldId xmlns:r="http://schemas.openxmlformats.org/officeDocument/2006/relationships" id="274" r:id="Rb88d8728396148f5"/>
    <p:sldId xmlns:r="http://schemas.openxmlformats.org/officeDocument/2006/relationships" id="275" r:id="R0050dddbac88413b"/>
    <p:sldId xmlns:r="http://schemas.openxmlformats.org/officeDocument/2006/relationships" id="276" r:id="R762ac94d07754497"/>
    <p:sldId xmlns:r="http://schemas.openxmlformats.org/officeDocument/2006/relationships" id="277" r:id="Red445583b79a4e04"/>
    <p:sldId xmlns:r="http://schemas.openxmlformats.org/officeDocument/2006/relationships" id="278" r:id="Rdad400ad7a7c488d"/>
    <p:sldId xmlns:r="http://schemas.openxmlformats.org/officeDocument/2006/relationships" id="279" r:id="Rcc578243d19c469d"/>
    <p:sldId xmlns:r="http://schemas.openxmlformats.org/officeDocument/2006/relationships" id="280" r:id="R7add2d3df32b43fa"/>
    <p:sldId xmlns:r="http://schemas.openxmlformats.org/officeDocument/2006/relationships" id="281" r:id="Rb53b5e9868bc4060"/>
    <p:sldId xmlns:r="http://schemas.openxmlformats.org/officeDocument/2006/relationships" id="282" r:id="R29c5d9c24e52490b"/>
    <p:sldId xmlns:r="http://schemas.openxmlformats.org/officeDocument/2006/relationships" id="283" r:id="R3a7b68531c724248"/>
    <p:sldId xmlns:r="http://schemas.openxmlformats.org/officeDocument/2006/relationships" id="284" r:id="Re9b86c21d1b04928"/>
    <p:sldId xmlns:r="http://schemas.openxmlformats.org/officeDocument/2006/relationships" id="285" r:id="Rc2ecd295d75b4dbd"/>
    <p:sldId xmlns:r="http://schemas.openxmlformats.org/officeDocument/2006/relationships" id="286" r:id="R764f227f02fa491a"/>
    <p:sldId xmlns:r="http://schemas.openxmlformats.org/officeDocument/2006/relationships" id="287" r:id="R6edd477f11084028"/>
    <p:sldId xmlns:r="http://schemas.openxmlformats.org/officeDocument/2006/relationships" id="288" r:id="R583fc4afb8104669"/>
    <p:sldId xmlns:r="http://schemas.openxmlformats.org/officeDocument/2006/relationships" id="289" r:id="Rc384e8c5a4e2460a"/>
    <p:sldId xmlns:r="http://schemas.openxmlformats.org/officeDocument/2006/relationships" id="290" r:id="R3ab5e3a24e7d4b8b"/>
    <p:sldId xmlns:r="http://schemas.openxmlformats.org/officeDocument/2006/relationships" id="291" r:id="R974424e3753e4b1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8aa6b9d0c384f0a" /><Relationship Type="http://schemas.openxmlformats.org/officeDocument/2006/relationships/slideMaster" Target="/ppt/slideMasters/slideMaster1.xml" Id="R8a38644926074930" /><Relationship Type="http://schemas.openxmlformats.org/officeDocument/2006/relationships/notesMaster" Target="/ppt/notesMasters/notesMaster1.xml" Id="R1c0a285640594c3a" /><Relationship Type="http://schemas.openxmlformats.org/officeDocument/2006/relationships/presProps" Target="/ppt/presProps.xml" Id="Rfaf413260a754ce9" /><Relationship Type="http://schemas.openxmlformats.org/officeDocument/2006/relationships/tableStyles" Target="/ppt/tableStyles.xml" Id="R0e4e1eb719e04b4c" /><Relationship Type="http://schemas.openxmlformats.org/officeDocument/2006/relationships/slide" Target="/ppt/slides/slide1.xml" Id="R2915b21d016f4c29" /><Relationship Type="http://schemas.openxmlformats.org/officeDocument/2006/relationships/slide" Target="/ppt/slides/slide2.xml" Id="Rb5af036f8edf4524" /><Relationship Type="http://schemas.openxmlformats.org/officeDocument/2006/relationships/slide" Target="/ppt/slides/slide3.xml" Id="R588ef4830a294f36" /><Relationship Type="http://schemas.openxmlformats.org/officeDocument/2006/relationships/slide" Target="/ppt/slides/slide4.xml" Id="Rca0d716aa64748f3" /><Relationship Type="http://schemas.openxmlformats.org/officeDocument/2006/relationships/slide" Target="/ppt/slides/slide5.xml" Id="R0311baab593c4412" /><Relationship Type="http://schemas.openxmlformats.org/officeDocument/2006/relationships/slide" Target="/ppt/slides/slide6.xml" Id="Rd3f33ca581fc4518" /><Relationship Type="http://schemas.openxmlformats.org/officeDocument/2006/relationships/slide" Target="/ppt/slides/slide7.xml" Id="R0d321bd9078b489b" /><Relationship Type="http://schemas.openxmlformats.org/officeDocument/2006/relationships/slide" Target="/ppt/slides/slide8.xml" Id="R509c4e0f6e8d4d1b" /><Relationship Type="http://schemas.openxmlformats.org/officeDocument/2006/relationships/slide" Target="/ppt/slides/slide9.xml" Id="Ref5af83c631648e8" /><Relationship Type="http://schemas.openxmlformats.org/officeDocument/2006/relationships/slide" Target="/ppt/slides/slide10.xml" Id="Rd3aa717ea4354231" /><Relationship Type="http://schemas.openxmlformats.org/officeDocument/2006/relationships/slide" Target="/ppt/slides/slide11.xml" Id="R93c3e6cd21554c71" /><Relationship Type="http://schemas.openxmlformats.org/officeDocument/2006/relationships/slide" Target="/ppt/slides/slide12.xml" Id="R2c035ba4e16c45f1" /><Relationship Type="http://schemas.openxmlformats.org/officeDocument/2006/relationships/slide" Target="/ppt/slides/slide13.xml" Id="Rf638f4cb0d904633" /><Relationship Type="http://schemas.openxmlformats.org/officeDocument/2006/relationships/slide" Target="/ppt/slides/slide14.xml" Id="R53b807fbb5f34c83" /><Relationship Type="http://schemas.openxmlformats.org/officeDocument/2006/relationships/slide" Target="/ppt/slides/slide15.xml" Id="R9a6be9e98f9b4b1d" /><Relationship Type="http://schemas.openxmlformats.org/officeDocument/2006/relationships/slide" Target="/ppt/slides/slide16.xml" Id="R7210af1f970444f4" /><Relationship Type="http://schemas.openxmlformats.org/officeDocument/2006/relationships/slide" Target="/ppt/slides/slide17.xml" Id="R510f8d6835e345df" /><Relationship Type="http://schemas.openxmlformats.org/officeDocument/2006/relationships/slide" Target="/ppt/slides/slide18.xml" Id="R5a4bfb07e3954938" /><Relationship Type="http://schemas.openxmlformats.org/officeDocument/2006/relationships/slide" Target="/ppt/slides/slide19.xml" Id="Rb88d8728396148f5" /><Relationship Type="http://schemas.openxmlformats.org/officeDocument/2006/relationships/slide" Target="/ppt/slides/slide20.xml" Id="R0050dddbac88413b" /><Relationship Type="http://schemas.openxmlformats.org/officeDocument/2006/relationships/slide" Target="/ppt/slides/slide21.xml" Id="R762ac94d07754497" /><Relationship Type="http://schemas.openxmlformats.org/officeDocument/2006/relationships/slide" Target="/ppt/slides/slide22.xml" Id="Red445583b79a4e04" /><Relationship Type="http://schemas.openxmlformats.org/officeDocument/2006/relationships/slide" Target="/ppt/slides/slide23.xml" Id="Rdad400ad7a7c488d" /><Relationship Type="http://schemas.openxmlformats.org/officeDocument/2006/relationships/slide" Target="/ppt/slides/slide24.xml" Id="Rcc578243d19c469d" /><Relationship Type="http://schemas.openxmlformats.org/officeDocument/2006/relationships/slide" Target="/ppt/slides/slide25.xml" Id="R7add2d3df32b43fa" /><Relationship Type="http://schemas.openxmlformats.org/officeDocument/2006/relationships/slide" Target="/ppt/slides/slide26.xml" Id="Rb53b5e9868bc4060" /><Relationship Type="http://schemas.openxmlformats.org/officeDocument/2006/relationships/slide" Target="/ppt/slides/slide27.xml" Id="R29c5d9c24e52490b" /><Relationship Type="http://schemas.openxmlformats.org/officeDocument/2006/relationships/slide" Target="/ppt/slides/slide28.xml" Id="R3a7b68531c724248" /><Relationship Type="http://schemas.openxmlformats.org/officeDocument/2006/relationships/slide" Target="/ppt/slides/slide29.xml" Id="Re9b86c21d1b04928" /><Relationship Type="http://schemas.openxmlformats.org/officeDocument/2006/relationships/slide" Target="/ppt/slides/slide30.xml" Id="Rc2ecd295d75b4dbd" /><Relationship Type="http://schemas.openxmlformats.org/officeDocument/2006/relationships/slide" Target="/ppt/slides/slide31.xml" Id="R764f227f02fa491a" /><Relationship Type="http://schemas.openxmlformats.org/officeDocument/2006/relationships/slide" Target="/ppt/slides/slide32.xml" Id="R6edd477f11084028" /><Relationship Type="http://schemas.openxmlformats.org/officeDocument/2006/relationships/slide" Target="/ppt/slides/slide33.xml" Id="R583fc4afb8104669" /><Relationship Type="http://schemas.openxmlformats.org/officeDocument/2006/relationships/slide" Target="/ppt/slides/slide34.xml" Id="Rc384e8c5a4e2460a" /><Relationship Type="http://schemas.openxmlformats.org/officeDocument/2006/relationships/slide" Target="/ppt/slides/slide35.xml" Id="R3ab5e3a24e7d4b8b" /><Relationship Type="http://schemas.openxmlformats.org/officeDocument/2006/relationships/slide" Target="/ppt/slides/slide36.xml" Id="R974424e3753e4b1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cf22dc66159443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91d98f707bd4c0b" /><Relationship Type="http://schemas.openxmlformats.org/officeDocument/2006/relationships/notesMaster" Target="/ppt/notesMasters/notesMaster1.xml" Id="R90f32387ee4e4cb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e9da5fb872d48d2" /><Relationship Type="http://schemas.openxmlformats.org/officeDocument/2006/relationships/notesMaster" Target="/ppt/notesMasters/notesMaster1.xml" Id="R55aef58dcaa445e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23639f18f284bdd" /><Relationship Type="http://schemas.openxmlformats.org/officeDocument/2006/relationships/notesMaster" Target="/ppt/notesMasters/notesMaster1.xml" Id="R878096d4533a47b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def803518394f9a" /><Relationship Type="http://schemas.openxmlformats.org/officeDocument/2006/relationships/notesMaster" Target="/ppt/notesMasters/notesMaster1.xml" Id="R69e38361f7384ae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2235f96c5624017" /><Relationship Type="http://schemas.openxmlformats.org/officeDocument/2006/relationships/notesMaster" Target="/ppt/notesMasters/notesMaster1.xml" Id="R75c8eda30cd94a5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694d7d3f4b24b10" /><Relationship Type="http://schemas.openxmlformats.org/officeDocument/2006/relationships/notesMaster" Target="/ppt/notesMasters/notesMaster1.xml" Id="R89bc8609616f4ad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d082c827b4d4a63" /><Relationship Type="http://schemas.openxmlformats.org/officeDocument/2006/relationships/notesMaster" Target="/ppt/notesMasters/notesMaster1.xml" Id="Re2603c090e49484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6761bb1c3ee4946" /><Relationship Type="http://schemas.openxmlformats.org/officeDocument/2006/relationships/notesMaster" Target="/ppt/notesMasters/notesMaster1.xml" Id="Rc818fbba8b2f4b6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f9e64a4eba94902" /><Relationship Type="http://schemas.openxmlformats.org/officeDocument/2006/relationships/notesMaster" Target="/ppt/notesMasters/notesMaster1.xml" Id="R3c80e9f5504e46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12bd63df2014bc8" /><Relationship Type="http://schemas.openxmlformats.org/officeDocument/2006/relationships/notesMaster" Target="/ppt/notesMasters/notesMaster1.xml" Id="Rd1c796a66aef40c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d7b704e72394ab1" /><Relationship Type="http://schemas.openxmlformats.org/officeDocument/2006/relationships/notesMaster" Target="/ppt/notesMasters/notesMaster1.xml" Id="Rc9de5a5eaaac40f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3c9554108e74c6f" /><Relationship Type="http://schemas.openxmlformats.org/officeDocument/2006/relationships/notesMaster" Target="/ppt/notesMasters/notesMaster1.xml" Id="R10bccb26683449f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d3eb1136e414e08" /><Relationship Type="http://schemas.openxmlformats.org/officeDocument/2006/relationships/notesMaster" Target="/ppt/notesMasters/notesMaster1.xml" Id="Rcf650e41d3f74e8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fc79908d18a465f" /><Relationship Type="http://schemas.openxmlformats.org/officeDocument/2006/relationships/notesMaster" Target="/ppt/notesMasters/notesMaster1.xml" Id="R7bc3154faf1741c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0e4a22c30af4b0b" /><Relationship Type="http://schemas.openxmlformats.org/officeDocument/2006/relationships/notesMaster" Target="/ppt/notesMasters/notesMaster1.xml" Id="Rd192e48acbfd4dc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3c463c4fe9d4d9b" /><Relationship Type="http://schemas.openxmlformats.org/officeDocument/2006/relationships/notesMaster" Target="/ppt/notesMasters/notesMaster1.xml" Id="Rbb042cdf1bca4f4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7bbb6bd917d430c" /><Relationship Type="http://schemas.openxmlformats.org/officeDocument/2006/relationships/notesMaster" Target="/ppt/notesMasters/notesMaster1.xml" Id="Rc9d9f49d39e544c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0dc0d810c674777" /><Relationship Type="http://schemas.openxmlformats.org/officeDocument/2006/relationships/notesMaster" Target="/ppt/notesMasters/notesMaster1.xml" Id="R7ba6b64bce7844d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d9383626ac4440c" /><Relationship Type="http://schemas.openxmlformats.org/officeDocument/2006/relationships/notesMaster" Target="/ppt/notesMasters/notesMaster1.xml" Id="R6b0eefd4a4aa4b9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e938d5f868e470a" /><Relationship Type="http://schemas.openxmlformats.org/officeDocument/2006/relationships/notesMaster" Target="/ppt/notesMasters/notesMaster1.xml" Id="R2fd947613a164d7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d24abb832f9439a" /><Relationship Type="http://schemas.openxmlformats.org/officeDocument/2006/relationships/notesMaster" Target="/ppt/notesMasters/notesMaster1.xml" Id="Rc96fa29af761496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3e36b48e4d64318" /><Relationship Type="http://schemas.openxmlformats.org/officeDocument/2006/relationships/notesMaster" Target="/ppt/notesMasters/notesMaster1.xml" Id="R12590734e0c2406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4e20a2cf1cf495f" /><Relationship Type="http://schemas.openxmlformats.org/officeDocument/2006/relationships/notesMaster" Target="/ppt/notesMasters/notesMaster1.xml" Id="Rd8092b48fc9c4bc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639a655fddb47fb" /><Relationship Type="http://schemas.openxmlformats.org/officeDocument/2006/relationships/notesMaster" Target="/ppt/notesMasters/notesMaster1.xml" Id="R194dd8ec1976414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a88d4f878604ad3" /><Relationship Type="http://schemas.openxmlformats.org/officeDocument/2006/relationships/notesMaster" Target="/ppt/notesMasters/notesMaster1.xml" Id="R8b481b7acde8418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5fb0463d31b43ed" /><Relationship Type="http://schemas.openxmlformats.org/officeDocument/2006/relationships/notesMaster" Target="/ppt/notesMasters/notesMaster1.xml" Id="Rb213190451aa4df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bbc44c9d7bf47f0" /><Relationship Type="http://schemas.openxmlformats.org/officeDocument/2006/relationships/notesMaster" Target="/ppt/notesMasters/notesMaster1.xml" Id="R587069eef60a494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bd78eedb3f9497d" /><Relationship Type="http://schemas.openxmlformats.org/officeDocument/2006/relationships/notesMaster" Target="/ppt/notesMasters/notesMaster1.xml" Id="Rd9498c26737d4d3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4590eee5f9a4dd8" /><Relationship Type="http://schemas.openxmlformats.org/officeDocument/2006/relationships/notesMaster" Target="/ppt/notesMasters/notesMaster1.xml" Id="Rdfa71e4b1ec4435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0d17cb8651e74eb2" /><Relationship Type="http://schemas.openxmlformats.org/officeDocument/2006/relationships/notesMaster" Target="/ppt/notesMasters/notesMaster1.xml" Id="R5412daf1a85a455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dcd0899259746d0" /><Relationship Type="http://schemas.openxmlformats.org/officeDocument/2006/relationships/notesMaster" Target="/ppt/notesMasters/notesMaster1.xml" Id="R084df3e90c4a48ef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b2ec41851784543" /><Relationship Type="http://schemas.openxmlformats.org/officeDocument/2006/relationships/notesMaster" Target="/ppt/notesMasters/notesMaster1.xml" Id="Rc8e1fe9082ca4c3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943ac38d822471e" /><Relationship Type="http://schemas.openxmlformats.org/officeDocument/2006/relationships/notesMaster" Target="/ppt/notesMasters/notesMaster1.xml" Id="R32884216c5f644e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af937b6292b4875" /><Relationship Type="http://schemas.openxmlformats.org/officeDocument/2006/relationships/notesMaster" Target="/ppt/notesMasters/notesMaster1.xml" Id="R6c1204f75de54179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99fd8353b334d5a" /><Relationship Type="http://schemas.openxmlformats.org/officeDocument/2006/relationships/notesMaster" Target="/ppt/notesMasters/notesMaster1.xml" Id="R48f212a20029469e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aef0db7761eb49ca" /><Relationship Type="http://schemas.openxmlformats.org/officeDocument/2006/relationships/notesMaster" Target="/ppt/notesMasters/notesMaster1.xml" Id="R8129cfb68d0e4a3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85cc1f62a148b4" /><Relationship Type="http://schemas.openxmlformats.org/officeDocument/2006/relationships/image" Target="/ppt/media/image.png" Id="Rf2ceea7e77584cbb" /><Relationship Type="http://schemas.openxmlformats.org/officeDocument/2006/relationships/image" Target="/ppt/media/image2.png" Id="R78dbf2b7ef884c3d" /><Relationship Type="http://schemas.openxmlformats.org/officeDocument/2006/relationships/image" Target="/ppt/media/image.jpeg" Id="Rcd4031c3d8cc4a6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e490024e6d84e1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2ceea7e77584cb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8dbf2b7ef884c3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4031c3d8cc4a6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422b5ff9c8b4077" /><Relationship Type="http://schemas.openxmlformats.org/officeDocument/2006/relationships/slideLayout" Target="/ppt/slideLayouts/slideLayout1.xml" Id="R684d35ebbfc046cb" /><Relationship Type="http://schemas.openxmlformats.org/officeDocument/2006/relationships/slideLayout" Target="/ppt/slideLayouts/slideLayout2.xml" Id="R8e9c3cf3bcd5413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84d35ebbfc046cb"/>
    <p:sldLayoutId xmlns:r="http://schemas.openxmlformats.org/officeDocument/2006/relationships" id="2147483650" r:id="R8e9c3cf3bcd5413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c1196f1df041a6" /><Relationship Type="http://schemas.openxmlformats.org/officeDocument/2006/relationships/notesSlide" Target="/ppt/notesSlides/notesSlide1.xml" Id="Re69704967063416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6cfe3c67fc4a00" /><Relationship Type="http://schemas.openxmlformats.org/officeDocument/2006/relationships/notesSlide" Target="/ppt/notesSlides/notesSlide2.xml" Id="R26c4bac21ce4414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680676d31f479c" /><Relationship Type="http://schemas.openxmlformats.org/officeDocument/2006/relationships/notesSlide" Target="/ppt/notesSlides/notesSlide3.xml" Id="R6134bdc464d5494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2b778921684d6e" /><Relationship Type="http://schemas.openxmlformats.org/officeDocument/2006/relationships/notesSlide" Target="/ppt/notesSlides/notesSlide4.xml" Id="R4c209a56f3884e8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a191b830214355" /><Relationship Type="http://schemas.openxmlformats.org/officeDocument/2006/relationships/notesSlide" Target="/ppt/notesSlides/notesSlide5.xml" Id="R2d686a831e9f430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e9bcfe75bf4fa6" /><Relationship Type="http://schemas.openxmlformats.org/officeDocument/2006/relationships/notesSlide" Target="/ppt/notesSlides/notesSlide6.xml" Id="R352af4cf07ab4a8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1efc2a55f749b7" /><Relationship Type="http://schemas.openxmlformats.org/officeDocument/2006/relationships/notesSlide" Target="/ppt/notesSlides/notesSlide7.xml" Id="R981c00a8469d46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785c60b3a04196" /><Relationship Type="http://schemas.openxmlformats.org/officeDocument/2006/relationships/notesSlide" Target="/ppt/notesSlides/notesSlide8.xml" Id="Rcd6521444d064cc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be8588a8064876" /><Relationship Type="http://schemas.openxmlformats.org/officeDocument/2006/relationships/notesSlide" Target="/ppt/notesSlides/notesSlide9.xml" Id="R8faccd31590e45a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7de38e72624b08" /><Relationship Type="http://schemas.openxmlformats.org/officeDocument/2006/relationships/notesSlide" Target="/ppt/notesSlides/notesSlide10.xml" Id="Rbc5931dee179498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0c237c0f8f497a" /><Relationship Type="http://schemas.openxmlformats.org/officeDocument/2006/relationships/notesSlide" Target="/ppt/notesSlides/notesSlide11.xml" Id="Re5f3f1c09b14473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6d6180b834d6b" /><Relationship Type="http://schemas.openxmlformats.org/officeDocument/2006/relationships/notesSlide" Target="/ppt/notesSlides/notesSlide12.xml" Id="R6976700447db470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ef1311124d41ce" /><Relationship Type="http://schemas.openxmlformats.org/officeDocument/2006/relationships/notesSlide" Target="/ppt/notesSlides/notesSlide13.xml" Id="R6c5d6090a21045d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27780b771c4963" /><Relationship Type="http://schemas.openxmlformats.org/officeDocument/2006/relationships/notesSlide" Target="/ppt/notesSlides/notesSlide14.xml" Id="R30f47004611b486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91aa49a29f457c" /><Relationship Type="http://schemas.openxmlformats.org/officeDocument/2006/relationships/notesSlide" Target="/ppt/notesSlides/notesSlide15.xml" Id="R2e793753520e403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ed1e7af2a64376" /><Relationship Type="http://schemas.openxmlformats.org/officeDocument/2006/relationships/notesSlide" Target="/ppt/notesSlides/notesSlide16.xml" Id="Rae63bed31a414bc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03f13ebd294b9b" /><Relationship Type="http://schemas.openxmlformats.org/officeDocument/2006/relationships/notesSlide" Target="/ppt/notesSlides/notesSlide17.xml" Id="R1c6d4afd2b85413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83eb7328fd46b7" /><Relationship Type="http://schemas.openxmlformats.org/officeDocument/2006/relationships/notesSlide" Target="/ppt/notesSlides/notesSlide18.xml" Id="R6bdd3e1c4073409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5fd94df185469e" /><Relationship Type="http://schemas.openxmlformats.org/officeDocument/2006/relationships/notesSlide" Target="/ppt/notesSlides/notesSlide19.xml" Id="R4ef3c3417b19426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c9302cefba4a16" /><Relationship Type="http://schemas.openxmlformats.org/officeDocument/2006/relationships/notesSlide" Target="/ppt/notesSlides/notesSlide20.xml" Id="Raec21db38c3c4f1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8f8048645241f2" /><Relationship Type="http://schemas.openxmlformats.org/officeDocument/2006/relationships/notesSlide" Target="/ppt/notesSlides/notesSlide21.xml" Id="Rbe544b948d5948d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cc4a990b424342" /><Relationship Type="http://schemas.openxmlformats.org/officeDocument/2006/relationships/notesSlide" Target="/ppt/notesSlides/notesSlide22.xml" Id="Rb8e011c4713a4f1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771f91132344d5" /><Relationship Type="http://schemas.openxmlformats.org/officeDocument/2006/relationships/notesSlide" Target="/ppt/notesSlides/notesSlide23.xml" Id="Rd3c29b3bb9f8450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a4b4cc05c146bb" /><Relationship Type="http://schemas.openxmlformats.org/officeDocument/2006/relationships/notesSlide" Target="/ppt/notesSlides/notesSlide24.xml" Id="R6f1b71d030cc45c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0c170c742c4f52" /><Relationship Type="http://schemas.openxmlformats.org/officeDocument/2006/relationships/notesSlide" Target="/ppt/notesSlides/notesSlide25.xml" Id="R910bc3b86ca44ca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f5a65d74fa42b8" /><Relationship Type="http://schemas.openxmlformats.org/officeDocument/2006/relationships/notesSlide" Target="/ppt/notesSlides/notesSlide26.xml" Id="R7adf7bac4f8443a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3f9a5d70f6438c" /><Relationship Type="http://schemas.openxmlformats.org/officeDocument/2006/relationships/notesSlide" Target="/ppt/notesSlides/notesSlide27.xml" Id="R0141118d3a2b4c9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34fbcab994c85" /><Relationship Type="http://schemas.openxmlformats.org/officeDocument/2006/relationships/notesSlide" Target="/ppt/notesSlides/notesSlide28.xml" Id="R0fd33b675b5f452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9d70e8cca54574" /><Relationship Type="http://schemas.openxmlformats.org/officeDocument/2006/relationships/notesSlide" Target="/ppt/notesSlides/notesSlide29.xml" Id="R208a2292e0214d8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9b8b475cd748b5" /><Relationship Type="http://schemas.openxmlformats.org/officeDocument/2006/relationships/notesSlide" Target="/ppt/notesSlides/notesSlide30.xml" Id="R9b3ce6c6af00497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4d86accea8483b" /><Relationship Type="http://schemas.openxmlformats.org/officeDocument/2006/relationships/notesSlide" Target="/ppt/notesSlides/notesSlide31.xml" Id="R24564fa625694c2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e8f89c53946ff" /><Relationship Type="http://schemas.openxmlformats.org/officeDocument/2006/relationships/notesSlide" Target="/ppt/notesSlides/notesSlide32.xml" Id="R091349568994448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d7fb62a08d4e2a" /><Relationship Type="http://schemas.openxmlformats.org/officeDocument/2006/relationships/notesSlide" Target="/ppt/notesSlides/notesSlide33.xml" Id="R8e319d3e720641be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1d5671c7c1475f" /><Relationship Type="http://schemas.openxmlformats.org/officeDocument/2006/relationships/notesSlide" Target="/ppt/notesSlides/notesSlide34.xml" Id="Re209f2fdc22e472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ced04ca7b14c7b" /><Relationship Type="http://schemas.openxmlformats.org/officeDocument/2006/relationships/notesSlide" Target="/ppt/notesSlides/notesSlide35.xml" Id="R48b1b8a2e2b3483e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e0e19103d54552" /><Relationship Type="http://schemas.openxmlformats.org/officeDocument/2006/relationships/notesSlide" Target="/ppt/notesSlides/notesSlide36.xml" Id="R9ad5b712b637496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  |  Psalms 68:1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大衛的詩歌，交與伶長。 願神興起，使他的仇敵四散， 叫那恨他的人從他面前逃跑。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or Song of David. Let God arise, let his enemies be scattered: let them also that hate him flee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  |  Psalms 68:2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他們被驅逐，如煙被[風]吹散； 惡人見神之面而消滅，如蠟被火鎔化。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smoke is driven away, so drive them away: as wax melteth before the fire, so let the wicked perish at the presence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  |  Psalms 68:3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惟有義人必然歡喜， 在神面前高興快樂。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the righteous be glad; let them rejoice before God: yea, let them exceedingly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68:4  |  Psalms 68:4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你們當向神唱詩，歌頌他的名； 為那坐車行過曠野的修平大路。 他的名是耶和華， 要在他面前歡樂！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God, sing praises to his name: extol him that rideth upon the heavens by his name Jah, and rejoice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68:5  |  Psalms 68:5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神在他的聖所作孤兒的父， 作寡婦的伸冤者。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father of the fatherless, and a judge of the widows, is God in his holy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68:6  |  Psalms 68:6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神叫孤獨的有家， 使被囚的出來享福； 惟有悖逆的住在乾燥之地。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setteth the solitary in families: he bringeth out those which are bound with chains: but the rebellious dwell in a dry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68:7  |  Psalms 68:7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神啊，你曾在你百姓前頭出來， 在曠野行走。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when thou wentest forth before thy people, when thou didst march through the wilderness; Selah: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68:8  |  Psalms 68:8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那時，地見神的面而震動，天也落雨； 西奈山見以色列神的面也震動。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shook, the heavens also dropped at the presence of God: even Sinai itself was moved at the presence of God, the God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68:9  |  Psalms 68:9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神啊，你降下大雨； 你產業[以色列]疲乏的時候，你使他堅固。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Thou, O God, didst send a plentiful rain, whereby thou didst confirm thine inheritance, when it was weary.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68:10  |  Psalms 68:10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你的會眾住在其中； 神啊，你的恩惠是為困苦人預備的。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congregation hath dwelt therein: thou, O God, hast prepared of thy goodness for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68:11  |  Psalms 68:11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主發命令， 傳好信息的婦女成了大群。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gave the word: great was the company of those that published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68:12  |  Psalms 68:12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統兵的君王逃跑了，逃跑了； 在家等候的婦女分受所奪的。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Kings of armies did flee apace: and she that tarried at home divided the spoil.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68:13  |  Psalms 68:13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你們安臥在羊圈的時候， 好像鴿子的翅膀鍍白銀，翎毛鍍黃金一般。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ye have lien among the pots, yet shall ye be as the wings of a dove covered with silver, and her feathers with yellow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68:14  |  Psalms 68:14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全能者在境內趕散列王的時候， 勢如飄雪在撒們。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Almighty scattered kings in it, it was white as snow in Salmon.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68:15  |  Psalms 68:15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巴珊山是神的山； 巴珊山是多峰多嶺的山。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hill of God is as the hill of Bashan; an high hill as the hill of Bashan.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68:16  |  Psalms 68:16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你們多峰多嶺的山哪， 為何斜看神所願居住的山？ 耶和華必住這山，直到永遠！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leap ye, ye high hills? this is the hill which God desireth to dwell in; yea, the LORD will dwell in it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68:17  |  Psalms 68:17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神的車輦累萬盈千； 主在其中，好像在西奈聖山一樣。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chariots of God are twenty thousand, even thousands of angels: the Lord is among them, as in Sinai, in the holy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68:18  |  Psalms 68:18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你已經升上高天，擄掠仇敵； 你在人間，就是在悖逆的人間，受了供獻， 叫耶和華神可以與他們同住。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ascended on high, thou hast led captivity captive: thou hast received gifts for men; yea, for the rebellious also, that the LORD God might dwell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68:19  |  Psalms 68:19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天天背負我們重擔的主， 就是拯救我們的神， 是應當稱頌的！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Lord, who daily loadeth us with benefits, even the God of our salvation.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68:20  |  Psalms 68:20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神是為我們施行諸般救恩的神； 人能脫離死亡是在乎主耶和華。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our God is the God of salvation; and unto GOD the Lord belong the issues from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68:21  |  Psalms 68:21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但神要打破他仇敵的頭， 就是那常犯罪之人的髮頂。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shall wound the head of his enemies, and the hairy scalp of such an one as goeth on still in his trespasses.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68:22  |  Psalms 68:22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主說：我要使眾民從巴珊而歸， 使他們從深海而回，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said, I will bring again from Bashan, I will bring my people again from the depths of the sea: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68:23  |  Psalms 68:23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使你打碎仇敵，你的腳踹在血中， 使你狗的舌頭從其中得分。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thy foot may be dipped in the blood of thine enemies, and the tongue of thy dogs in the same.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68:24  |  Psalms 68:24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神啊，你是我的神，我的王； 人已經看見你行走，進入聖所。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seen thy goings, O God; even the goings of my God, my King, in the sanctuary.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68:25  |  Psalms 68:25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歌唱的行在前，作樂的隨在後， 都在擊鼓的童女中間。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singers went before, the players on instruments followed after; among them were the damsels playing with timbrels.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68:26  |  Psalms 68:26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從以色列源頭而來的， 當在各會中稱頌主神！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ye God in the congregations, even the Lord, from the fountain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68:27  |  Psalms 68:27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在那裏，有統管他們的小便雅憫， 有猶大的首領和他們的群眾， 有西布倫的首領， 有拿弗他利的首領。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little Benjamin with their ruler, the princes of Judah and their council, the princes of Zebulun, and the princes of Naphtali.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68:28  |  Psalms 68:28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以色列的能力是神所賜的； 神啊，求你堅固你為我們所成全的事！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God hath commanded thy strength: strengthen, O God, that which thou hast wrought for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68:29  |  Psalms 68:29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因你耶路撒冷的殿， 列王必帶貢物獻給你。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thy temple at Jerusalem shall kings bring presents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68:30  |  Psalms 68:30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求你叱喝蘆葦中的野獸和群公牛， 並列邦中的牛犢。 把銀塊踹在腳下； 神已經趕散好爭戰的列邦。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Rebuke the company of spearmen, the multitude of the bulls, with the calves of the people, till every one submit himself with pieces of silver: scatter thou the people that delight in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68:31  |  Psalms 68:31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埃及的公侯要出來朝見神； 古實人要急忙舉手 [禱告]。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Princes shall come out of Egypt; Ethiopia shall soon stretch out her hands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68:32  |  Psalms 68:32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世上的列國啊， 你們要向神歌唱； 願你們歌頌主！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God, ye kingdoms of the earth; O sing praises unto the Lord; Selah: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68:33  |  Psalms 68:33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歌頌那自古駕行在諸天以上的[主]！ 他發出聲音，是極大的聲音。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rideth upon the heavens of heavens, which were of old; lo, he doth send out his voice, and that a mighty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68:34  |  Psalms 68:34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你們要將能力歸給神。 他的威榮在以色列之上； 他的能力是在穹蒼。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Ascribe ye strength unto God: his excellency is over Israel, and his strength is in the clouds.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68:35  |  Psalms 68:35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神啊，你從聖所顯為可畏； 以色列的神是那將力量權能賜給他百姓的。 神是應當稱頌的！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thou art terrible out of thy holy places: the God of Israel is he that giveth strength and power unto his people. Blessed be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2026-08-26T10:31:02.1740000Z</dcterms:created>
  <dcterms:modified xsi:type="dcterms:W3CDTF">2026-08-26T10:31:02.1740000Z</dcterms:modified>
</coreProperties>
</file>