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329a49ff5094567" /><Relationship Type="http://schemas.openxmlformats.org/officeDocument/2006/relationships/extended-properties" Target="/docProps/app.xml" Id="R35b411ba6c9246ce" /><Relationship Type="http://schemas.openxmlformats.org/officeDocument/2006/relationships/officeDocument" Target="/ppt/presentation.xml" Id="Rdedf91786b4742a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34bfffbc0e54953"/>
  </p:sldMasterIdLst>
  <p:notesMasterIdLst>
    <p:notesMasterId xmlns:r="http://schemas.openxmlformats.org/officeDocument/2006/relationships" r:id="R98605c6ecfc24241"/>
  </p:notesMasterIdLst>
  <p:sldIdLst>
    <p:sldId xmlns:r="http://schemas.openxmlformats.org/officeDocument/2006/relationships" id="256" r:id="R491b5deafe4f434c"/>
    <p:sldId xmlns:r="http://schemas.openxmlformats.org/officeDocument/2006/relationships" id="257" r:id="R886d44ba75b648d0"/>
    <p:sldId xmlns:r="http://schemas.openxmlformats.org/officeDocument/2006/relationships" id="258" r:id="Rf37c41501d524a2b"/>
    <p:sldId xmlns:r="http://schemas.openxmlformats.org/officeDocument/2006/relationships" id="259" r:id="R307bb847270a4d91"/>
    <p:sldId xmlns:r="http://schemas.openxmlformats.org/officeDocument/2006/relationships" id="260" r:id="R5b0f006a262742ac"/>
    <p:sldId xmlns:r="http://schemas.openxmlformats.org/officeDocument/2006/relationships" id="261" r:id="R50c0ddabebac4a7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5dd4822c0f34a90" /><Relationship Type="http://schemas.openxmlformats.org/officeDocument/2006/relationships/slideMaster" Target="/ppt/slideMasters/slideMaster1.xml" Id="Rb34bfffbc0e54953" /><Relationship Type="http://schemas.openxmlformats.org/officeDocument/2006/relationships/notesMaster" Target="/ppt/notesMasters/notesMaster1.xml" Id="R98605c6ecfc24241" /><Relationship Type="http://schemas.openxmlformats.org/officeDocument/2006/relationships/presProps" Target="/ppt/presProps.xml" Id="R43dd6c97ddad4fa3" /><Relationship Type="http://schemas.openxmlformats.org/officeDocument/2006/relationships/tableStyles" Target="/ppt/tableStyles.xml" Id="Rbcd3e0972c624fb3" /><Relationship Type="http://schemas.openxmlformats.org/officeDocument/2006/relationships/slide" Target="/ppt/slides/slide1.xml" Id="R491b5deafe4f434c" /><Relationship Type="http://schemas.openxmlformats.org/officeDocument/2006/relationships/slide" Target="/ppt/slides/slide2.xml" Id="R886d44ba75b648d0" /><Relationship Type="http://schemas.openxmlformats.org/officeDocument/2006/relationships/slide" Target="/ppt/slides/slide3.xml" Id="Rf37c41501d524a2b" /><Relationship Type="http://schemas.openxmlformats.org/officeDocument/2006/relationships/slide" Target="/ppt/slides/slide4.xml" Id="R307bb847270a4d91" /><Relationship Type="http://schemas.openxmlformats.org/officeDocument/2006/relationships/slide" Target="/ppt/slides/slide5.xml" Id="R5b0f006a262742ac" /><Relationship Type="http://schemas.openxmlformats.org/officeDocument/2006/relationships/slide" Target="/ppt/slides/slide6.xml" Id="R50c0ddabebac4a7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399952189d0490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3faca1db60446cc" /><Relationship Type="http://schemas.openxmlformats.org/officeDocument/2006/relationships/notesMaster" Target="/ppt/notesMasters/notesMaster1.xml" Id="R1a53613efecd40a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0509f0f92fa4ae2" /><Relationship Type="http://schemas.openxmlformats.org/officeDocument/2006/relationships/notesMaster" Target="/ppt/notesMasters/notesMaster1.xml" Id="R5276adc625dc405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a89d33e9ee34cfb" /><Relationship Type="http://schemas.openxmlformats.org/officeDocument/2006/relationships/notesMaster" Target="/ppt/notesMasters/notesMaster1.xml" Id="R98298d01ec93426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b8e43641de6419b" /><Relationship Type="http://schemas.openxmlformats.org/officeDocument/2006/relationships/notesMaster" Target="/ppt/notesMasters/notesMaster1.xml" Id="R61f18230ec6a4e0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93bf3c4a5244b0b" /><Relationship Type="http://schemas.openxmlformats.org/officeDocument/2006/relationships/notesMaster" Target="/ppt/notesMasters/notesMaster1.xml" Id="R4667c8bbaf834b6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47b90e29265409d" /><Relationship Type="http://schemas.openxmlformats.org/officeDocument/2006/relationships/notesMaster" Target="/ppt/notesMasters/notesMaster1.xml" Id="R5451660f42434ae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a7eb0829bfc4e0a" /><Relationship Type="http://schemas.openxmlformats.org/officeDocument/2006/relationships/image" Target="/ppt/media/image.png" Id="Re7a589241f874a16" /><Relationship Type="http://schemas.openxmlformats.org/officeDocument/2006/relationships/image" Target="/ppt/media/image2.png" Id="R664bf4a7239f468b" /><Relationship Type="http://schemas.openxmlformats.org/officeDocument/2006/relationships/image" Target="/ppt/media/image.jpeg" Id="R12bf0624ec0e482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72b99f6cae74db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7a589241f874a1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64bf4a7239f468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2bf0624ec0e482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9430c4e71d44319" /><Relationship Type="http://schemas.openxmlformats.org/officeDocument/2006/relationships/slideLayout" Target="/ppt/slideLayouts/slideLayout1.xml" Id="Ra26a2b13e5f84463" /><Relationship Type="http://schemas.openxmlformats.org/officeDocument/2006/relationships/slideLayout" Target="/ppt/slideLayouts/slideLayout2.xml" Id="R114678f229884ed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26a2b13e5f84463"/>
    <p:sldLayoutId xmlns:r="http://schemas.openxmlformats.org/officeDocument/2006/relationships" id="2147483650" r:id="R114678f229884ed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ebb6d466da4ee0" /><Relationship Type="http://schemas.openxmlformats.org/officeDocument/2006/relationships/notesSlide" Target="/ppt/notesSlides/notesSlide1.xml" Id="R94aed368eb99455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7822097d1342ea" /><Relationship Type="http://schemas.openxmlformats.org/officeDocument/2006/relationships/notesSlide" Target="/ppt/notesSlides/notesSlide2.xml" Id="R4f891558b2de4cb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d094dd98614989" /><Relationship Type="http://schemas.openxmlformats.org/officeDocument/2006/relationships/notesSlide" Target="/ppt/notesSlides/notesSlide3.xml" Id="R12e7f9dce41349b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4bd5c557374f16" /><Relationship Type="http://schemas.openxmlformats.org/officeDocument/2006/relationships/notesSlide" Target="/ppt/notesSlides/notesSlide4.xml" Id="R59a69735123d4ca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a7587c9b5f4b28" /><Relationship Type="http://schemas.openxmlformats.org/officeDocument/2006/relationships/notesSlide" Target="/ppt/notesSlides/notesSlide5.xml" Id="R03151e5200264d3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7ec745c9384775" /><Relationship Type="http://schemas.openxmlformats.org/officeDocument/2006/relationships/notesSlide" Target="/ppt/notesSlides/notesSlide6.xml" Id="R4403851f2ad144e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詩篇第43章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43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43:1  |  Psalms 43:1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神啊，求你伸我的冤， 向不虔誠的國為我辨屈； 求你救我脫離詭詐不義的人。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Judge me, O God, and plead my cause against an ungodly nation: O deliver me from the deceitful and unjust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43:2  |  Psalms 43:2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因為你是賜我力量的神，為何丟棄我呢？ 我為何因仇敵的欺壓時常哀痛呢？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art the God of my strength: why dost thou cast me off? why go I mourning because of the oppression of the enemy?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43:3  |  Psalms 43:3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求你發出你的亮光和真實，好引導我， 帶我到你的聖山，到你的居所！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send out thy light and thy truth: let them lead me; let them bring me unto thy holy hill, and to thy tabernacles.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43:4  |  Psalms 43:4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我就走到神的祭壇， 到我最喜樂的神那裏。 神啊，我的神， 我要彈琴稱讚你！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will I go unto the altar of God, unto God my exceeding joy: yea, upon the harp will I praise thee, O God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43:5  |  Psalms 43:5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我的心哪，你為何憂悶？ 為何在我裏面煩躁？ 應當仰望神，因我還要稱讚他。 他是我臉上的光榮，是我的神。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art thou cast down, O my soul? and why art thou disquieted within me? hope in God: for I shall yet praise him, who is the health of my countenance, and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2026-08-26T10:29:48.3300000Z</dcterms:created>
  <dcterms:modified xsi:type="dcterms:W3CDTF">2026-08-26T10:29:48.3300000Z</dcterms:modified>
</coreProperties>
</file>