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2016096e2b441af" /><Relationship Type="http://schemas.openxmlformats.org/officeDocument/2006/relationships/extended-properties" Target="/docProps/app.xml" Id="R6d8b4dc349f4403e" /><Relationship Type="http://schemas.openxmlformats.org/officeDocument/2006/relationships/officeDocument" Target="/ppt/presentation.xml" Id="Rd9df6aa25a554a9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1bf8006473a4b96"/>
  </p:sldMasterIdLst>
  <p:notesMasterIdLst>
    <p:notesMasterId xmlns:r="http://schemas.openxmlformats.org/officeDocument/2006/relationships" r:id="R676f158865d94d1f"/>
  </p:notesMasterIdLst>
  <p:sldIdLst>
    <p:sldId xmlns:r="http://schemas.openxmlformats.org/officeDocument/2006/relationships" id="256" r:id="Rd5ea66e70a904e5b"/>
    <p:sldId xmlns:r="http://schemas.openxmlformats.org/officeDocument/2006/relationships" id="257" r:id="R620985a846e24b92"/>
    <p:sldId xmlns:r="http://schemas.openxmlformats.org/officeDocument/2006/relationships" id="258" r:id="R0bd03211b53743ac"/>
    <p:sldId xmlns:r="http://schemas.openxmlformats.org/officeDocument/2006/relationships" id="259" r:id="R3a7aaac1c1e2457b"/>
    <p:sldId xmlns:r="http://schemas.openxmlformats.org/officeDocument/2006/relationships" id="260" r:id="R7a724034a8ac4da6"/>
    <p:sldId xmlns:r="http://schemas.openxmlformats.org/officeDocument/2006/relationships" id="261" r:id="Rb73e6791374643f9"/>
    <p:sldId xmlns:r="http://schemas.openxmlformats.org/officeDocument/2006/relationships" id="262" r:id="Ra1a39bce88734d07"/>
    <p:sldId xmlns:r="http://schemas.openxmlformats.org/officeDocument/2006/relationships" id="263" r:id="Rf3c5394e47e3490b"/>
    <p:sldId xmlns:r="http://schemas.openxmlformats.org/officeDocument/2006/relationships" id="264" r:id="Rc2ee9898b6724e7a"/>
    <p:sldId xmlns:r="http://schemas.openxmlformats.org/officeDocument/2006/relationships" id="265" r:id="R32a694ba1f1b4f4c"/>
    <p:sldId xmlns:r="http://schemas.openxmlformats.org/officeDocument/2006/relationships" id="266" r:id="Re1f87c72250e454d"/>
    <p:sldId xmlns:r="http://schemas.openxmlformats.org/officeDocument/2006/relationships" id="267" r:id="Rad446aa1f83d493b"/>
    <p:sldId xmlns:r="http://schemas.openxmlformats.org/officeDocument/2006/relationships" id="268" r:id="Rc4edb40ae7514b1e"/>
    <p:sldId xmlns:r="http://schemas.openxmlformats.org/officeDocument/2006/relationships" id="269" r:id="Rfd0754a5c1f14a3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4885d4290a84f5f" /><Relationship Type="http://schemas.openxmlformats.org/officeDocument/2006/relationships/slideMaster" Target="/ppt/slideMasters/slideMaster1.xml" Id="Ra1bf8006473a4b96" /><Relationship Type="http://schemas.openxmlformats.org/officeDocument/2006/relationships/notesMaster" Target="/ppt/notesMasters/notesMaster1.xml" Id="R676f158865d94d1f" /><Relationship Type="http://schemas.openxmlformats.org/officeDocument/2006/relationships/presProps" Target="/ppt/presProps.xml" Id="R7081771bac1444eb" /><Relationship Type="http://schemas.openxmlformats.org/officeDocument/2006/relationships/tableStyles" Target="/ppt/tableStyles.xml" Id="R2fbe895441eb4c90" /><Relationship Type="http://schemas.openxmlformats.org/officeDocument/2006/relationships/slide" Target="/ppt/slides/slide1.xml" Id="Rd5ea66e70a904e5b" /><Relationship Type="http://schemas.openxmlformats.org/officeDocument/2006/relationships/slide" Target="/ppt/slides/slide2.xml" Id="R620985a846e24b92" /><Relationship Type="http://schemas.openxmlformats.org/officeDocument/2006/relationships/slide" Target="/ppt/slides/slide3.xml" Id="R0bd03211b53743ac" /><Relationship Type="http://schemas.openxmlformats.org/officeDocument/2006/relationships/slide" Target="/ppt/slides/slide4.xml" Id="R3a7aaac1c1e2457b" /><Relationship Type="http://schemas.openxmlformats.org/officeDocument/2006/relationships/slide" Target="/ppt/slides/slide5.xml" Id="R7a724034a8ac4da6" /><Relationship Type="http://schemas.openxmlformats.org/officeDocument/2006/relationships/slide" Target="/ppt/slides/slide6.xml" Id="Rb73e6791374643f9" /><Relationship Type="http://schemas.openxmlformats.org/officeDocument/2006/relationships/slide" Target="/ppt/slides/slide7.xml" Id="Ra1a39bce88734d07" /><Relationship Type="http://schemas.openxmlformats.org/officeDocument/2006/relationships/slide" Target="/ppt/slides/slide8.xml" Id="Rf3c5394e47e3490b" /><Relationship Type="http://schemas.openxmlformats.org/officeDocument/2006/relationships/slide" Target="/ppt/slides/slide9.xml" Id="Rc2ee9898b6724e7a" /><Relationship Type="http://schemas.openxmlformats.org/officeDocument/2006/relationships/slide" Target="/ppt/slides/slide10.xml" Id="R32a694ba1f1b4f4c" /><Relationship Type="http://schemas.openxmlformats.org/officeDocument/2006/relationships/slide" Target="/ppt/slides/slide11.xml" Id="Re1f87c72250e454d" /><Relationship Type="http://schemas.openxmlformats.org/officeDocument/2006/relationships/slide" Target="/ppt/slides/slide12.xml" Id="Rad446aa1f83d493b" /><Relationship Type="http://schemas.openxmlformats.org/officeDocument/2006/relationships/slide" Target="/ppt/slides/slide13.xml" Id="Rc4edb40ae7514b1e" /><Relationship Type="http://schemas.openxmlformats.org/officeDocument/2006/relationships/slide" Target="/ppt/slides/slide14.xml" Id="Rfd0754a5c1f14a3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5fb8d03aa6442b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10de4a826274710" /><Relationship Type="http://schemas.openxmlformats.org/officeDocument/2006/relationships/notesMaster" Target="/ppt/notesMasters/notesMaster1.xml" Id="Rca129bf5de424c0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b49842451054644" /><Relationship Type="http://schemas.openxmlformats.org/officeDocument/2006/relationships/notesMaster" Target="/ppt/notesMasters/notesMaster1.xml" Id="R591ec1e9e5ea462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92730157f2f4a2a" /><Relationship Type="http://schemas.openxmlformats.org/officeDocument/2006/relationships/notesMaster" Target="/ppt/notesMasters/notesMaster1.xml" Id="R30cd3d5014c54ed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3a6e0873ebb4867" /><Relationship Type="http://schemas.openxmlformats.org/officeDocument/2006/relationships/notesMaster" Target="/ppt/notesMasters/notesMaster1.xml" Id="R1500776ddbf1464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1264c19d9bd4924" /><Relationship Type="http://schemas.openxmlformats.org/officeDocument/2006/relationships/notesMaster" Target="/ppt/notesMasters/notesMaster1.xml" Id="R585ece3881c04ae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e3adbcb8fef4754" /><Relationship Type="http://schemas.openxmlformats.org/officeDocument/2006/relationships/notesMaster" Target="/ppt/notesMasters/notesMaster1.xml" Id="R192bdd63cf104a8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2c046c3d84248ea" /><Relationship Type="http://schemas.openxmlformats.org/officeDocument/2006/relationships/notesMaster" Target="/ppt/notesMasters/notesMaster1.xml" Id="Re995a95a7d514d2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dbe6b8d4f474b64" /><Relationship Type="http://schemas.openxmlformats.org/officeDocument/2006/relationships/notesMaster" Target="/ppt/notesMasters/notesMaster1.xml" Id="Rc5efa223baf34e5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b5948f3812642ef" /><Relationship Type="http://schemas.openxmlformats.org/officeDocument/2006/relationships/notesMaster" Target="/ppt/notesMasters/notesMaster1.xml" Id="Rcc2b128c18fd47c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9745dc5bc084869" /><Relationship Type="http://schemas.openxmlformats.org/officeDocument/2006/relationships/notesMaster" Target="/ppt/notesMasters/notesMaster1.xml" Id="R0bdcb8606f5d46b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c60c101b81d424f" /><Relationship Type="http://schemas.openxmlformats.org/officeDocument/2006/relationships/notesMaster" Target="/ppt/notesMasters/notesMaster1.xml" Id="R418ab3523b814a8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53ab1d4862848c5" /><Relationship Type="http://schemas.openxmlformats.org/officeDocument/2006/relationships/notesMaster" Target="/ppt/notesMasters/notesMaster1.xml" Id="R842b555aae57444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d87d2f512fd4dea" /><Relationship Type="http://schemas.openxmlformats.org/officeDocument/2006/relationships/notesMaster" Target="/ppt/notesMasters/notesMaster1.xml" Id="R5474f6354d27482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aafc2f5562d4a32" /><Relationship Type="http://schemas.openxmlformats.org/officeDocument/2006/relationships/notesMaster" Target="/ppt/notesMasters/notesMaster1.xml" Id="Re632210f50ef421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fb5c1ca5de475d" /><Relationship Type="http://schemas.openxmlformats.org/officeDocument/2006/relationships/image" Target="/ppt/media/image.png" Id="R5b49177213524350" /><Relationship Type="http://schemas.openxmlformats.org/officeDocument/2006/relationships/image" Target="/ppt/media/image2.png" Id="R189149a264084a03" /><Relationship Type="http://schemas.openxmlformats.org/officeDocument/2006/relationships/image" Target="/ppt/media/image.jpeg" Id="Rf7106169a98b439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73a3b7b6c19476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b4917721352435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89149a264084a0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7106169a98b439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af8e4c126a6470c" /><Relationship Type="http://schemas.openxmlformats.org/officeDocument/2006/relationships/slideLayout" Target="/ppt/slideLayouts/slideLayout1.xml" Id="R155f7ca9b321499c" /><Relationship Type="http://schemas.openxmlformats.org/officeDocument/2006/relationships/slideLayout" Target="/ppt/slideLayouts/slideLayout2.xml" Id="R9c7af9b332944f3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55f7ca9b321499c"/>
    <p:sldLayoutId xmlns:r="http://schemas.openxmlformats.org/officeDocument/2006/relationships" id="2147483650" r:id="R9c7af9b332944f3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82dbcae11a4bdb" /><Relationship Type="http://schemas.openxmlformats.org/officeDocument/2006/relationships/notesSlide" Target="/ppt/notesSlides/notesSlide1.xml" Id="Rbf7b854c68634f9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0edd604cab4e6f" /><Relationship Type="http://schemas.openxmlformats.org/officeDocument/2006/relationships/notesSlide" Target="/ppt/notesSlides/notesSlide2.xml" Id="R0d2eef69ff43498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e99309ab91493c" /><Relationship Type="http://schemas.openxmlformats.org/officeDocument/2006/relationships/notesSlide" Target="/ppt/notesSlides/notesSlide3.xml" Id="R4593775bfd8341b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079f786ecf474b" /><Relationship Type="http://schemas.openxmlformats.org/officeDocument/2006/relationships/notesSlide" Target="/ppt/notesSlides/notesSlide4.xml" Id="R63a25986c022410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2e076bd9144a0e" /><Relationship Type="http://schemas.openxmlformats.org/officeDocument/2006/relationships/notesSlide" Target="/ppt/notesSlides/notesSlide5.xml" Id="Rb9ae02953eb641f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c26638b31847b9" /><Relationship Type="http://schemas.openxmlformats.org/officeDocument/2006/relationships/notesSlide" Target="/ppt/notesSlides/notesSlide6.xml" Id="R5efcfb6be4e74df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f774f43fe24613" /><Relationship Type="http://schemas.openxmlformats.org/officeDocument/2006/relationships/notesSlide" Target="/ppt/notesSlides/notesSlide7.xml" Id="R3ec3b9559f4e4b4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0eec53a6e84003" /><Relationship Type="http://schemas.openxmlformats.org/officeDocument/2006/relationships/notesSlide" Target="/ppt/notesSlides/notesSlide8.xml" Id="R20fd4e4e61db43b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4b08e276844b69" /><Relationship Type="http://schemas.openxmlformats.org/officeDocument/2006/relationships/notesSlide" Target="/ppt/notesSlides/notesSlide9.xml" Id="R9da222a3c3b5491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a53bb7fc554352" /><Relationship Type="http://schemas.openxmlformats.org/officeDocument/2006/relationships/notesSlide" Target="/ppt/notesSlides/notesSlide10.xml" Id="Re64fa13abff94fd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fcea48c25c4d70" /><Relationship Type="http://schemas.openxmlformats.org/officeDocument/2006/relationships/notesSlide" Target="/ppt/notesSlides/notesSlide11.xml" Id="R09abcb40594847d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09a3a90fe0466f" /><Relationship Type="http://schemas.openxmlformats.org/officeDocument/2006/relationships/notesSlide" Target="/ppt/notesSlides/notesSlide12.xml" Id="R6432e9fa6346417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1cfae6eafc439e" /><Relationship Type="http://schemas.openxmlformats.org/officeDocument/2006/relationships/notesSlide" Target="/ppt/notesSlides/notesSlide13.xml" Id="Re53b76220ace429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c1c1dda50742c7" /><Relationship Type="http://schemas.openxmlformats.org/officeDocument/2006/relationships/notesSlide" Target="/ppt/notesSlides/notesSlide14.xml" Id="Re588a1c1f24a4de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56:1  |  Psalms 56:1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非利士人在迦特拿住大衛。那時，他作這金詩，交與伶長。調用遠方無聲鴿。 神啊，求你憐憫我，因為人要把我吞了， 終日攻擊欺壓我。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Jonath-elem-rechokim, Michtam of David, when the Philistines took him in Gath. Be merciful unto me, O God: for man would swallow me up; he fighting daily oppresseth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56:2  |  Psalms 56:2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我的仇敵終日要把我吞了， 因逞驕傲攻擊我的人甚多。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enemies would daily swallow me up: for they be many that fight against me, O thou most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56:3  |  Psalms 56:3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我懼怕的時候要倚靠你。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time I am afraid, I will trust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56:4  |  Psalms 56:4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我倚靠神，我要讚美他的話； 我倚靠神，必不懼怕。 血氣之輩能把我怎麼樣呢？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God I will praise his word, in God I have put my trust; I will not fear what flesh can do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56:5  |  Psalms 56:5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他們終日顛倒我的話； 他們一切的心思都是要害我。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day they wrest my words: all their thoughts are against me for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56:6  |  Psalms 56:6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他們聚集，埋伏窺探我的腳蹤， 等候要害我的命。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gather themselves together, they hide themselves, they mark my steps, when they wait for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56:7  |  Psalms 56:7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他們豈能因罪孽逃脫嗎？ 神啊，求你在怒中使眾民墮落！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they escape by iniquity? in thine anger cast down the people, 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56:8  |  Psalms 56:8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我幾次流離，你都記數； 求你把我眼淚裝在你的皮袋裏。 這不都記在你冊子上嗎？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tellest my wanderings: put thou my tears into thy bottle: are they not in thy book?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56:9  |  Psalms 56:9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我呼求的日子，我的仇敵都要轉身退後。 神幫助我，這是我所知道的。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cry unto thee, then shall mine enemies turn back: this I know; for God is for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56:10  |  Psalms 56:10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我倚靠神，我要讚美他的話； 我倚靠耶和華，我要讚美他的話。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God will I praise his word: in the LORD will I praise his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56:11  |  Psalms 56:11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我倚靠神，必不懼怕。 人能把我怎麼樣呢？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God have I put my trust: I will not be afraid what man can do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56:12  |  Psalms 56:12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神啊，我向你所許的願在我身上； 我要將感謝祭獻給你。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vows are upon me, O God: I will render praises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56:13  |  Psalms 56:13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因為你救我的命脫離死亡。 你豈不是[救護]我的腳不跌倒、 使我在生命光中行在神面前嗎？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delivered my soul from death: wilt not thou deliver my feet from falling, that I may walk before God in the light of the living?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2026-08-26T10:30:20.4360000Z</dcterms:created>
  <dcterms:modified xsi:type="dcterms:W3CDTF">2026-08-26T10:30:20.4360000Z</dcterms:modified>
</coreProperties>
</file>