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7f8fb391b84f6a" /><Relationship Type="http://schemas.openxmlformats.org/officeDocument/2006/relationships/extended-properties" Target="/docProps/app.xml" Id="Rbfd19556041b4ea0" /><Relationship Type="http://schemas.openxmlformats.org/officeDocument/2006/relationships/officeDocument" Target="/ppt/presentation.xml" Id="Rde32aab13d8e40be" /></Relationships>
</file>

<file path=ppt/presentation.xml><?xml version="1.0" encoding="utf-8"?>
<p:presentation xmlns:p="http://schemas.openxmlformats.org/presentationml/2006/main">
  <p:sldMasterIdLst>
    <p:sldMasterId xmlns:r="http://schemas.openxmlformats.org/officeDocument/2006/relationships" id="2147483648" r:id="R46ea89fb46234d12"/>
  </p:sldMasterIdLst>
  <p:notesMasterIdLst>
    <p:notesMasterId xmlns:r="http://schemas.openxmlformats.org/officeDocument/2006/relationships" r:id="Rd58f8d5ed3b14285"/>
  </p:notesMasterIdLst>
  <p:sldIdLst>
    <p:sldId xmlns:r="http://schemas.openxmlformats.org/officeDocument/2006/relationships" id="256" r:id="R609079ef0b6b405a"/>
    <p:sldId xmlns:r="http://schemas.openxmlformats.org/officeDocument/2006/relationships" id="257" r:id="R64c301c193be4f13"/>
    <p:sldId xmlns:r="http://schemas.openxmlformats.org/officeDocument/2006/relationships" id="258" r:id="R6a54f43949664546"/>
    <p:sldId xmlns:r="http://schemas.openxmlformats.org/officeDocument/2006/relationships" id="259" r:id="Rc147796c3e714b3c"/>
    <p:sldId xmlns:r="http://schemas.openxmlformats.org/officeDocument/2006/relationships" id="260" r:id="Rc937b70522824d7d"/>
    <p:sldId xmlns:r="http://schemas.openxmlformats.org/officeDocument/2006/relationships" id="261" r:id="Rf7ead498cf4640fb"/>
    <p:sldId xmlns:r="http://schemas.openxmlformats.org/officeDocument/2006/relationships" id="262" r:id="R690b561762c2495b"/>
    <p:sldId xmlns:r="http://schemas.openxmlformats.org/officeDocument/2006/relationships" id="263" r:id="R958925cec8e14270"/>
    <p:sldId xmlns:r="http://schemas.openxmlformats.org/officeDocument/2006/relationships" id="264" r:id="Rebcfed182d664be1"/>
    <p:sldId xmlns:r="http://schemas.openxmlformats.org/officeDocument/2006/relationships" id="265" r:id="R4b037f44835e4ba4"/>
    <p:sldId xmlns:r="http://schemas.openxmlformats.org/officeDocument/2006/relationships" id="266" r:id="R31f24a68813a423b"/>
    <p:sldId xmlns:r="http://schemas.openxmlformats.org/officeDocument/2006/relationships" id="267" r:id="R8c822011928343a5"/>
    <p:sldId xmlns:r="http://schemas.openxmlformats.org/officeDocument/2006/relationships" id="268" r:id="R66bc1623053d4a7c"/>
    <p:sldId xmlns:r="http://schemas.openxmlformats.org/officeDocument/2006/relationships" id="269" r:id="Rd0f153778ac74f47"/>
    <p:sldId xmlns:r="http://schemas.openxmlformats.org/officeDocument/2006/relationships" id="270" r:id="R3a1fc00658494a32"/>
    <p:sldId xmlns:r="http://schemas.openxmlformats.org/officeDocument/2006/relationships" id="271" r:id="R45b4265a9ab24c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c1ca7facd440a8" /><Relationship Type="http://schemas.openxmlformats.org/officeDocument/2006/relationships/slideMaster" Target="/ppt/slideMasters/slideMaster1.xml" Id="R46ea89fb46234d12" /><Relationship Type="http://schemas.openxmlformats.org/officeDocument/2006/relationships/notesMaster" Target="/ppt/notesMasters/notesMaster1.xml" Id="Rd58f8d5ed3b14285" /><Relationship Type="http://schemas.openxmlformats.org/officeDocument/2006/relationships/presProps" Target="/ppt/presProps.xml" Id="R145393bfadd146f9" /><Relationship Type="http://schemas.openxmlformats.org/officeDocument/2006/relationships/tableStyles" Target="/ppt/tableStyles.xml" Id="R1f17b7d518c242f3" /><Relationship Type="http://schemas.openxmlformats.org/officeDocument/2006/relationships/slide" Target="/ppt/slides/slide1.xml" Id="R609079ef0b6b405a" /><Relationship Type="http://schemas.openxmlformats.org/officeDocument/2006/relationships/slide" Target="/ppt/slides/slide2.xml" Id="R64c301c193be4f13" /><Relationship Type="http://schemas.openxmlformats.org/officeDocument/2006/relationships/slide" Target="/ppt/slides/slide3.xml" Id="R6a54f43949664546" /><Relationship Type="http://schemas.openxmlformats.org/officeDocument/2006/relationships/slide" Target="/ppt/slides/slide4.xml" Id="Rc147796c3e714b3c" /><Relationship Type="http://schemas.openxmlformats.org/officeDocument/2006/relationships/slide" Target="/ppt/slides/slide5.xml" Id="Rc937b70522824d7d" /><Relationship Type="http://schemas.openxmlformats.org/officeDocument/2006/relationships/slide" Target="/ppt/slides/slide6.xml" Id="Rf7ead498cf4640fb" /><Relationship Type="http://schemas.openxmlformats.org/officeDocument/2006/relationships/slide" Target="/ppt/slides/slide7.xml" Id="R690b561762c2495b" /><Relationship Type="http://schemas.openxmlformats.org/officeDocument/2006/relationships/slide" Target="/ppt/slides/slide8.xml" Id="R958925cec8e14270" /><Relationship Type="http://schemas.openxmlformats.org/officeDocument/2006/relationships/slide" Target="/ppt/slides/slide9.xml" Id="Rebcfed182d664be1" /><Relationship Type="http://schemas.openxmlformats.org/officeDocument/2006/relationships/slide" Target="/ppt/slides/slide10.xml" Id="R4b037f44835e4ba4" /><Relationship Type="http://schemas.openxmlformats.org/officeDocument/2006/relationships/slide" Target="/ppt/slides/slide11.xml" Id="R31f24a68813a423b" /><Relationship Type="http://schemas.openxmlformats.org/officeDocument/2006/relationships/slide" Target="/ppt/slides/slide12.xml" Id="R8c822011928343a5" /><Relationship Type="http://schemas.openxmlformats.org/officeDocument/2006/relationships/slide" Target="/ppt/slides/slide13.xml" Id="R66bc1623053d4a7c" /><Relationship Type="http://schemas.openxmlformats.org/officeDocument/2006/relationships/slide" Target="/ppt/slides/slide14.xml" Id="Rd0f153778ac74f47" /><Relationship Type="http://schemas.openxmlformats.org/officeDocument/2006/relationships/slide" Target="/ppt/slides/slide15.xml" Id="R3a1fc00658494a32" /><Relationship Type="http://schemas.openxmlformats.org/officeDocument/2006/relationships/slide" Target="/ppt/slides/slide16.xml" Id="R45b4265a9ab24c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00b0a8d1af4ba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c777aaba35484f" /><Relationship Type="http://schemas.openxmlformats.org/officeDocument/2006/relationships/notesMaster" Target="/ppt/notesMasters/notesMaster1.xml" Id="Rac69717762a44f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4f58429be54c7b" /><Relationship Type="http://schemas.openxmlformats.org/officeDocument/2006/relationships/notesMaster" Target="/ppt/notesMasters/notesMaster1.xml" Id="R23fa293e8cdf4e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2f01c561f4466a" /><Relationship Type="http://schemas.openxmlformats.org/officeDocument/2006/relationships/notesMaster" Target="/ppt/notesMasters/notesMaster1.xml" Id="R61fddb6728ab40d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7b271d27ba468d" /><Relationship Type="http://schemas.openxmlformats.org/officeDocument/2006/relationships/notesMaster" Target="/ppt/notesMasters/notesMaster1.xml" Id="R2916954051774f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fe3ce5bb9a4390" /><Relationship Type="http://schemas.openxmlformats.org/officeDocument/2006/relationships/notesMaster" Target="/ppt/notesMasters/notesMaster1.xml" Id="R944cd182a3b44b4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28b3bd91f445f6" /><Relationship Type="http://schemas.openxmlformats.org/officeDocument/2006/relationships/notesMaster" Target="/ppt/notesMasters/notesMaster1.xml" Id="R1fbcf4a418ed448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964bcaab804558" /><Relationship Type="http://schemas.openxmlformats.org/officeDocument/2006/relationships/notesMaster" Target="/ppt/notesMasters/notesMaster1.xml" Id="Rae83244dc3e949c4" /></Relationships>
</file>

<file path=ppt/notesSlides/_rels/notesSlide8.xml.rels>&#65279;<?xml version="1.0" encoding="utf-8"?><Relationships xmlns="http://schemas.openxmlformats.org/package/2006/relationships"><Relationship Type="http://schemas.openxmlformats.org/officeDocument/2006/relationships/slide" Target="/ppt/slides/slide8.xml" Id="R9861e2efe7264702" /><Relationship Type="http://schemas.openxmlformats.org/officeDocument/2006/relationships/notesMaster" Target="/ppt/notesMasters/notesMaster1.xml" Id="Raaf85c85b1ee464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bfc1ba3d524640" /><Relationship Type="http://schemas.openxmlformats.org/officeDocument/2006/relationships/notesMaster" Target="/ppt/notesMasters/notesMaster1.xml" Id="R569c852074f2480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a311105e0e44ec" /><Relationship Type="http://schemas.openxmlformats.org/officeDocument/2006/relationships/notesMaster" Target="/ppt/notesMasters/notesMaster1.xml" Id="R1a6e0652ee9748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f93d5bc260648c1" /><Relationship Type="http://schemas.openxmlformats.org/officeDocument/2006/relationships/notesMaster" Target="/ppt/notesMasters/notesMaster1.xml" Id="R8cd4f1c29d6f4f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7f942f7efd242a0" /><Relationship Type="http://schemas.openxmlformats.org/officeDocument/2006/relationships/notesMaster" Target="/ppt/notesMasters/notesMaster1.xml" Id="R54a5cc64608b46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c886b38cab146a5" /><Relationship Type="http://schemas.openxmlformats.org/officeDocument/2006/relationships/notesMaster" Target="/ppt/notesMasters/notesMaster1.xml" Id="Rddd716b2a30d4f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fc96e2a0634206" /><Relationship Type="http://schemas.openxmlformats.org/officeDocument/2006/relationships/notesMaster" Target="/ppt/notesMasters/notesMaster1.xml" Id="R3d5f5dc9db394f7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507cb286f3464c" /><Relationship Type="http://schemas.openxmlformats.org/officeDocument/2006/relationships/notesMaster" Target="/ppt/notesMasters/notesMaster1.xml" Id="R28d7d4c0b59e4d0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ec56a17a66a43bf" /><Relationship Type="http://schemas.openxmlformats.org/officeDocument/2006/relationships/notesMaster" Target="/ppt/notesMasters/notesMaster1.xml" Id="Rcca1718c423c4fd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3d1919eb5b4b02" /><Relationship Type="http://schemas.openxmlformats.org/officeDocument/2006/relationships/image" Target="/ppt/media/image.png" Id="R88a95b748ab646fb" /><Relationship Type="http://schemas.openxmlformats.org/officeDocument/2006/relationships/image" Target="/ppt/media/image2.png" Id="R964e6d1a1889477d" /><Relationship Type="http://schemas.openxmlformats.org/officeDocument/2006/relationships/image" Target="/ppt/media/image.jpeg" Id="R0ce27c9278ea47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d9d3e52747437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8a95b748ab646f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64e6d1a1889477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e27c9278ea471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9e0f4bab5946c7" /><Relationship Type="http://schemas.openxmlformats.org/officeDocument/2006/relationships/slideLayout" Target="/ppt/slideLayouts/slideLayout1.xml" Id="R41491fe8ac47439e" /><Relationship Type="http://schemas.openxmlformats.org/officeDocument/2006/relationships/slideLayout" Target="/ppt/slideLayouts/slideLayout2.xml" Id="R43c7f77b14c34e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491fe8ac47439e"/>
    <p:sldLayoutId xmlns:r="http://schemas.openxmlformats.org/officeDocument/2006/relationships" id="2147483650" r:id="R43c7f77b14c34e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b7a1fed68a94c49" /><Relationship Type="http://schemas.openxmlformats.org/officeDocument/2006/relationships/notesSlide" Target="/ppt/notesSlides/notesSlide1.xml" Id="Rcf1e151053ae41e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904df7e207c4cf9" /><Relationship Type="http://schemas.openxmlformats.org/officeDocument/2006/relationships/notesSlide" Target="/ppt/notesSlides/notesSlide2.xml" Id="R45a64faa4eff4f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46d88d046fd4ab8" /><Relationship Type="http://schemas.openxmlformats.org/officeDocument/2006/relationships/notesSlide" Target="/ppt/notesSlides/notesSlide3.xml" Id="R54221a02c38048a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157df064a95408e" /><Relationship Type="http://schemas.openxmlformats.org/officeDocument/2006/relationships/notesSlide" Target="/ppt/notesSlides/notesSlide4.xml" Id="R9b7346bf73b040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25fc1bad1d54aa9" /><Relationship Type="http://schemas.openxmlformats.org/officeDocument/2006/relationships/notesSlide" Target="/ppt/notesSlides/notesSlide5.xml" Id="Rf2603ff46551461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35df900d0a4f6d" /><Relationship Type="http://schemas.openxmlformats.org/officeDocument/2006/relationships/notesSlide" Target="/ppt/notesSlides/notesSlide6.xml" Id="Rdd570f31efbe4e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de94533b9744b1d" /><Relationship Type="http://schemas.openxmlformats.org/officeDocument/2006/relationships/notesSlide" Target="/ppt/notesSlides/notesSlide7.xml" Id="R64d73ee89a1c41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316e699d0874422" /><Relationship Type="http://schemas.openxmlformats.org/officeDocument/2006/relationships/notesSlide" Target="/ppt/notesSlides/notesSlide8.xml" Id="Rb68d7392b30643d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a6a04bc8e814988" /><Relationship Type="http://schemas.openxmlformats.org/officeDocument/2006/relationships/notesSlide" Target="/ppt/notesSlides/notesSlide9.xml" Id="R229fa0eed35348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45282d31b7e4998" /><Relationship Type="http://schemas.openxmlformats.org/officeDocument/2006/relationships/notesSlide" Target="/ppt/notesSlides/notesSlide10.xml" Id="R4b2925f5142f40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9d7661ba14842f9" /><Relationship Type="http://schemas.openxmlformats.org/officeDocument/2006/relationships/notesSlide" Target="/ppt/notesSlides/notesSlide11.xml" Id="R3eac20a46a1f4f4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7c42943ec2e4bbc" /><Relationship Type="http://schemas.openxmlformats.org/officeDocument/2006/relationships/notesSlide" Target="/ppt/notesSlides/notesSlide12.xml" Id="R8f0a7ac1602a4ab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e7b39e4d0c420a" /><Relationship Type="http://schemas.openxmlformats.org/officeDocument/2006/relationships/notesSlide" Target="/ppt/notesSlides/notesSlide13.xml" Id="Re26389f25662496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7d277cc01b442f0" /><Relationship Type="http://schemas.openxmlformats.org/officeDocument/2006/relationships/notesSlide" Target="/ppt/notesSlides/notesSlide14.xml" Id="R7e8c6f0513bd47b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bf04ebbfa754895" /><Relationship Type="http://schemas.openxmlformats.org/officeDocument/2006/relationships/notesSlide" Target="/ppt/notesSlides/notesSlide15.xml" Id="R802eede9b17a4b5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14ab24c5684fcd" /><Relationship Type="http://schemas.openxmlformats.org/officeDocument/2006/relationships/notesSlide" Target="/ppt/notesSlides/notesSlide16.xml" Id="R6aa500879b064c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撒母耳記上第11章</a:t>
            </a:r>
          </a:p>
          <a:p xmlns:a="http://schemas.openxmlformats.org/drawingml/2006/main">
            <a:pPr algn="ctr">
              <a:buNone/>
            </a:pPr>
            <a:r>
              <a:rPr sz="2000">
                <a:solidFill>
                  <a:srgbClr val="FFFFFF"/>
                </a:solidFill>
                <a:latin typeface="Georgia"/>
                <a:ea typeface="Georgia"/>
                <a:cs typeface="Georgia"/>
              </a:rPr>
              <a:t>1 Samuel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  |  1 Samuel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亞捫人[的王]拿轄上來，對着基列‧雅比安營。雅比眾人對拿轄說：「你與我們立約，我們就服事你。」</a:t>
            </a:r>
          </a:p>
          <a:p xmlns:a="http://schemas.openxmlformats.org/drawingml/2006/main">
            <a:pPr algn="ctr">
              <a:buNone/>
            </a:pPr>
            <a:r>
              <a:rPr sz="2100">
                <a:solidFill>
                  <a:srgbClr val="FFFFFF"/>
                </a:solidFill>
                <a:latin typeface="Georgia"/>
                <a:ea typeface="Georgia"/>
                <a:cs typeface="Georgia"/>
              </a:rPr>
              <a:t>Then Nahash the Ammonite came up, and encamped against Jabesh-gilead: and all the men of Jabesh said unto Nahash, Make a covenant with us, and we will serve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11:2  |  1 Samuel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亞捫人拿轄說：「你們若由我剜出你們各人的右眼，以此凌辱以色列眾人，我就與你們立約。」</a:t>
            </a:r>
          </a:p>
          <a:p xmlns:a="http://schemas.openxmlformats.org/drawingml/2006/main">
            <a:pPr algn="ctr">
              <a:buNone/>
            </a:pPr>
            <a:r>
              <a:rPr sz="2100">
                <a:solidFill>
                  <a:srgbClr val="FFFFFF"/>
                </a:solidFill>
                <a:latin typeface="Georgia"/>
                <a:ea typeface="Georgia"/>
                <a:cs typeface="Georgia"/>
              </a:rPr>
              <a:t>And Nahash the Ammonite answered them, On this condition will I make a covenant with you, that I may thrust out all your right eyes, and lay it for a reproach upon all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11:3  |  1 Samuel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雅比的長老對他說：「求你寬容我們七日，等我們打發人往以色列的全境去；若沒有人救我們，我們就出來歸順你。」</a:t>
            </a:r>
          </a:p>
          <a:p xmlns:a="http://schemas.openxmlformats.org/drawingml/2006/main">
            <a:pPr algn="ctr">
              <a:buNone/>
            </a:pPr>
            <a:r>
              <a:rPr sz="2100">
                <a:solidFill>
                  <a:srgbClr val="FFFFFF"/>
                </a:solidFill>
                <a:latin typeface="Georgia"/>
                <a:ea typeface="Georgia"/>
                <a:cs typeface="Georgia"/>
              </a:rPr>
              <a:t>And the elders of Jabesh said unto him, Give us seven days’ respite, that we may send messengers unto all the coasts of Israel: and then, if there be no man to save us, we will come out 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11:4  |  1 Samuel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使者到了掃羅住的基比亞，將這話說給百姓聽，百姓就都放聲而哭。</a:t>
            </a:r>
          </a:p>
          <a:p xmlns:a="http://schemas.openxmlformats.org/drawingml/2006/main">
            <a:pPr algn="ctr">
              <a:buNone/>
            </a:pPr>
            <a:r>
              <a:rPr sz="2400">
                <a:solidFill>
                  <a:srgbClr val="FFFFFF"/>
                </a:solidFill>
                <a:latin typeface="Georgia"/>
                <a:ea typeface="Georgia"/>
                <a:cs typeface="Georgia"/>
              </a:rPr>
              <a:t>Then came the messengers to Gibeah of Saul, and told the tidings in the ears of the people: and all the people lifted up their voices, and wept.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11:5  |  1 Samuel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掃羅正從田間趕牛回來，問說：「百姓為甚麼哭呢？」眾人將雅比人的話告訴他。</a:t>
            </a:r>
          </a:p>
          <a:p xmlns:a="http://schemas.openxmlformats.org/drawingml/2006/main">
            <a:pPr algn="ctr">
              <a:buNone/>
            </a:pPr>
            <a:r>
              <a:rPr sz="2100">
                <a:solidFill>
                  <a:srgbClr val="FFFFFF"/>
                </a:solidFill>
                <a:latin typeface="Georgia"/>
                <a:ea typeface="Georgia"/>
                <a:cs typeface="Georgia"/>
              </a:rPr>
              <a:t>And, behold, Saul came after the herd out of the field; and Saul said, What aileth the people that they weep? And they told him the tidings of the men of Jabesh.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11:6  |  1 Samuel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掃羅聽見這話，就被神的靈大大感動，甚是發怒。</a:t>
            </a:r>
          </a:p>
          <a:p xmlns:a="http://schemas.openxmlformats.org/drawingml/2006/main">
            <a:pPr algn="ctr">
              <a:buNone/>
            </a:pPr>
            <a:r>
              <a:rPr sz="2400">
                <a:solidFill>
                  <a:srgbClr val="FFFFFF"/>
                </a:solidFill>
                <a:latin typeface="Georgia"/>
                <a:ea typeface="Georgia"/>
                <a:cs typeface="Georgia"/>
              </a:rPr>
              <a:t>And the Spirit of God came upon Saul when he heard those tidings, and his anger was kindled greatly.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11:7  |  1 Samuel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他將一對牛切成塊子，託付使者傳送以色列的全境，說：「凡不出來跟隨掃羅和撒母耳的，也必這樣切開他的牛。」於是耶和華使百姓懼怕，他們就都出來，如同一人。</a:t>
            </a:r>
          </a:p>
          <a:p xmlns:a="http://schemas.openxmlformats.org/drawingml/2006/main">
            <a:pPr algn="ctr">
              <a:buNone/>
            </a:pPr>
            <a:r>
              <a:rPr sz="1800">
                <a:solidFill>
                  <a:srgbClr val="FFFFFF"/>
                </a:solidFill>
                <a:latin typeface="Georgia"/>
                <a:ea typeface="Georgia"/>
                <a:cs typeface="Georgia"/>
              </a:rPr>
              <a:t>And he took a yoke of oxen, and hewed them in pieces, and sent them throughout all the coasts of Israel by the hands of messengers, saying, Whosoever cometh not forth after Saul and after Samuel, so shall it be done unto his oxen. And the fear of the LORD fell on the people, and they came out with one consent.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11:8  |  1 Samuel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掃羅在比色數點他們：以色列人有三十萬，猶大人有三萬。</a:t>
            </a:r>
          </a:p>
          <a:p xmlns:a="http://schemas.openxmlformats.org/drawingml/2006/main">
            <a:pPr algn="ctr">
              <a:buNone/>
            </a:pPr>
            <a:r>
              <a:rPr sz="2400">
                <a:solidFill>
                  <a:srgbClr val="FFFFFF"/>
                </a:solidFill>
                <a:latin typeface="Georgia"/>
                <a:ea typeface="Georgia"/>
                <a:cs typeface="Georgia"/>
              </a:rPr>
              <a:t>And when he numbered them in Bezek, the children of Israel were three hundred thousand, and the men of Judah thirty thousand.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11:9  |  1 Samuel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眾人對那使者說：「你們要回覆基列‧雅比人說，明日太陽近午的時候，你們必得解救。」使者回去告訴雅比人，他們就歡喜了。</a:t>
            </a:r>
          </a:p>
          <a:p xmlns:a="http://schemas.openxmlformats.org/drawingml/2006/main">
            <a:pPr algn="ctr">
              <a:buNone/>
            </a:pPr>
            <a:r>
              <a:rPr sz="1800">
                <a:solidFill>
                  <a:srgbClr val="FFFFFF"/>
                </a:solidFill>
                <a:latin typeface="Georgia"/>
                <a:ea typeface="Georgia"/>
                <a:cs typeface="Georgia"/>
              </a:rPr>
              <a:t>And they said unto the messengers that came, Thus shall ye say unto the men of Jabesh-gilead, To morrow, by that time the sun be hot, ye shall have help. And the messengers came and shewed it to the men of Jabesh; and they were glad.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11:10  |  1 Samuel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於是雅比人對亞捫人說：「明日我們出來歸順你們，你們可以隨意待我們。」</a:t>
            </a:r>
          </a:p>
          <a:p xmlns:a="http://schemas.openxmlformats.org/drawingml/2006/main">
            <a:pPr algn="ctr">
              <a:buNone/>
            </a:pPr>
            <a:r>
              <a:rPr sz="2400">
                <a:solidFill>
                  <a:srgbClr val="FFFFFF"/>
                </a:solidFill>
                <a:latin typeface="Georgia"/>
                <a:ea typeface="Georgia"/>
                <a:cs typeface="Georgia"/>
              </a:rPr>
              <a:t>Therefore the men of Jabesh said, To morrow we will come out unto you, and ye shall do with us all that seemeth good unto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11:11  |  1 Samuel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第二日，掃羅將百姓分為三隊，在晨更的時候入了亞捫人的營，擊殺他們直到太陽近午，剩下的人都逃散，沒有二人同在一處的。</a:t>
            </a:r>
          </a:p>
          <a:p xmlns:a="http://schemas.openxmlformats.org/drawingml/2006/main">
            <a:pPr algn="ctr">
              <a:buNone/>
            </a:pPr>
            <a:r>
              <a:rPr sz="1800">
                <a:solidFill>
                  <a:srgbClr val="FFFFFF"/>
                </a:solidFill>
                <a:latin typeface="Georgia"/>
                <a:ea typeface="Georgia"/>
                <a:cs typeface="Georgia"/>
              </a:rPr>
              <a:t>And it was so on the morrow,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11:12  |  1 Samuel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百姓對撒母耳說：「那說『掃羅豈能管理我們』的是誰呢？可以將他交出來，我們好殺死他。」</a:t>
            </a:r>
          </a:p>
          <a:p xmlns:a="http://schemas.openxmlformats.org/drawingml/2006/main">
            <a:pPr algn="ctr">
              <a:buNone/>
            </a:pPr>
            <a:r>
              <a:rPr sz="2400">
                <a:solidFill>
                  <a:srgbClr val="FFFFFF"/>
                </a:solidFill>
                <a:latin typeface="Georgia"/>
                <a:ea typeface="Georgia"/>
                <a:cs typeface="Georgia"/>
              </a:rPr>
              <a:t>And the people said unto Samuel, Who is he that said, Shall Saul reign over us? bring the men, that we may put them to death.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11:13  |  1 Samuel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掃羅說：「今日耶和華在以色列中施行拯救，所以不可殺人。」</a:t>
            </a:r>
          </a:p>
          <a:p xmlns:a="http://schemas.openxmlformats.org/drawingml/2006/main">
            <a:pPr algn="ctr">
              <a:buNone/>
            </a:pPr>
            <a:r>
              <a:rPr sz="2400">
                <a:solidFill>
                  <a:srgbClr val="FFFFFF"/>
                </a:solidFill>
                <a:latin typeface="Georgia"/>
                <a:ea typeface="Georgia"/>
                <a:cs typeface="Georgia"/>
              </a:rPr>
              <a:t>And Saul said, There shall not a man be put to death this day: for to day the LORD hath wrought salvation in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11:14  |  1 Samuel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撒母耳對百姓說：「我們要往吉甲去，在那裏立國。」</a:t>
            </a:r>
          </a:p>
          <a:p xmlns:a="http://schemas.openxmlformats.org/drawingml/2006/main">
            <a:pPr algn="ctr">
              <a:buNone/>
            </a:pPr>
            <a:r>
              <a:rPr sz="2400">
                <a:solidFill>
                  <a:srgbClr val="FFFFFF"/>
                </a:solidFill>
                <a:latin typeface="Georgia"/>
                <a:ea typeface="Georgia"/>
                <a:cs typeface="Georgia"/>
              </a:rPr>
              <a:t>Then said Samuel to the people, Come, and let us go to Gilgal, and renew the kingdom there.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11:15  |  1 Samuel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眾百姓就到了吉甲那裏，在耶和華面前立掃羅為王，又在耶和華面前獻平安祭。掃羅和以色列眾人大大歡喜。</a:t>
            </a:r>
          </a:p>
          <a:p xmlns:a="http://schemas.openxmlformats.org/drawingml/2006/main">
            <a:pPr algn="ctr">
              <a:buNone/>
            </a:pPr>
            <a:r>
              <a:rPr sz="1800">
                <a:solidFill>
                  <a:srgbClr val="FFFFFF"/>
                </a:solidFill>
                <a:latin typeface="Georgia"/>
                <a:ea typeface="Georgia"/>
                <a:cs typeface="Georgia"/>
              </a:rPr>
              <a:t>And all the people went to Gilgal; and there they made Saul king before the LORD in Gilgal; and there they sacrificed sacrifices of peace offerings before the LORD; and there Saul and all the men of Israel rejoiced greatly.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2026-08-30T04:21:32.6320000Z</dcterms:created>
  <dcterms:modified xsi:type="dcterms:W3CDTF">2026-08-30T04:21:32.6320000Z</dcterms:modified>
</coreProperties>
</file>