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17abf6856884e8d" /><Relationship Type="http://schemas.openxmlformats.org/officeDocument/2006/relationships/extended-properties" Target="/docProps/app.xml" Id="R2156d5380c824f93" /><Relationship Type="http://schemas.openxmlformats.org/officeDocument/2006/relationships/officeDocument" Target="/ppt/presentation.xml" Id="R87f1558307bc490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d64b804531d407a"/>
  </p:sldMasterIdLst>
  <p:notesMasterIdLst>
    <p:notesMasterId xmlns:r="http://schemas.openxmlformats.org/officeDocument/2006/relationships" r:id="R67a07ec5e0414b01"/>
  </p:notesMasterIdLst>
  <p:sldIdLst>
    <p:sldId xmlns:r="http://schemas.openxmlformats.org/officeDocument/2006/relationships" id="256" r:id="R2ba30a060595471a"/>
    <p:sldId xmlns:r="http://schemas.openxmlformats.org/officeDocument/2006/relationships" id="257" r:id="R258e958349ea471d"/>
    <p:sldId xmlns:r="http://schemas.openxmlformats.org/officeDocument/2006/relationships" id="258" r:id="R1efefd78548f4080"/>
    <p:sldId xmlns:r="http://schemas.openxmlformats.org/officeDocument/2006/relationships" id="259" r:id="Re0d7d21809014dcc"/>
    <p:sldId xmlns:r="http://schemas.openxmlformats.org/officeDocument/2006/relationships" id="260" r:id="Rf41a6d480dd04446"/>
    <p:sldId xmlns:r="http://schemas.openxmlformats.org/officeDocument/2006/relationships" id="261" r:id="Ra22e8a09b2aa4f6e"/>
    <p:sldId xmlns:r="http://schemas.openxmlformats.org/officeDocument/2006/relationships" id="262" r:id="R63da3751459a4623"/>
    <p:sldId xmlns:r="http://schemas.openxmlformats.org/officeDocument/2006/relationships" id="263" r:id="R5d3eb02b4f754b1f"/>
    <p:sldId xmlns:r="http://schemas.openxmlformats.org/officeDocument/2006/relationships" id="264" r:id="Rc45a008c7a5b42a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10a53f85b6a422d" /><Relationship Type="http://schemas.openxmlformats.org/officeDocument/2006/relationships/slideMaster" Target="/ppt/slideMasters/slideMaster1.xml" Id="Rbd64b804531d407a" /><Relationship Type="http://schemas.openxmlformats.org/officeDocument/2006/relationships/notesMaster" Target="/ppt/notesMasters/notesMaster1.xml" Id="R67a07ec5e0414b01" /><Relationship Type="http://schemas.openxmlformats.org/officeDocument/2006/relationships/presProps" Target="/ppt/presProps.xml" Id="Rc8b02f5352cc4a07" /><Relationship Type="http://schemas.openxmlformats.org/officeDocument/2006/relationships/tableStyles" Target="/ppt/tableStyles.xml" Id="Rf6e292b775324f30" /><Relationship Type="http://schemas.openxmlformats.org/officeDocument/2006/relationships/slide" Target="/ppt/slides/slide1.xml" Id="R2ba30a060595471a" /><Relationship Type="http://schemas.openxmlformats.org/officeDocument/2006/relationships/slide" Target="/ppt/slides/slide2.xml" Id="R258e958349ea471d" /><Relationship Type="http://schemas.openxmlformats.org/officeDocument/2006/relationships/slide" Target="/ppt/slides/slide3.xml" Id="R1efefd78548f4080" /><Relationship Type="http://schemas.openxmlformats.org/officeDocument/2006/relationships/slide" Target="/ppt/slides/slide4.xml" Id="Re0d7d21809014dcc" /><Relationship Type="http://schemas.openxmlformats.org/officeDocument/2006/relationships/slide" Target="/ppt/slides/slide5.xml" Id="Rf41a6d480dd04446" /><Relationship Type="http://schemas.openxmlformats.org/officeDocument/2006/relationships/slide" Target="/ppt/slides/slide6.xml" Id="Ra22e8a09b2aa4f6e" /><Relationship Type="http://schemas.openxmlformats.org/officeDocument/2006/relationships/slide" Target="/ppt/slides/slide7.xml" Id="R63da3751459a4623" /><Relationship Type="http://schemas.openxmlformats.org/officeDocument/2006/relationships/slide" Target="/ppt/slides/slide8.xml" Id="R5d3eb02b4f754b1f" /><Relationship Type="http://schemas.openxmlformats.org/officeDocument/2006/relationships/slide" Target="/ppt/slides/slide9.xml" Id="Rc45a008c7a5b42a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da96a579b3048b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c6b3cf3a2b04b54" /><Relationship Type="http://schemas.openxmlformats.org/officeDocument/2006/relationships/notesMaster" Target="/ppt/notesMasters/notesMaster1.xml" Id="R8d600d7c53f3458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7f41a91dd1a4235" /><Relationship Type="http://schemas.openxmlformats.org/officeDocument/2006/relationships/notesMaster" Target="/ppt/notesMasters/notesMaster1.xml" Id="R58b2347e0c6a445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a93e8e2f97049b6" /><Relationship Type="http://schemas.openxmlformats.org/officeDocument/2006/relationships/notesMaster" Target="/ppt/notesMasters/notesMaster1.xml" Id="Re28a4bceaad74d0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c164606d3d34ca0" /><Relationship Type="http://schemas.openxmlformats.org/officeDocument/2006/relationships/notesMaster" Target="/ppt/notesMasters/notesMaster1.xml" Id="Rcd6aa0defc0b476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691f7332540424b" /><Relationship Type="http://schemas.openxmlformats.org/officeDocument/2006/relationships/notesMaster" Target="/ppt/notesMasters/notesMaster1.xml" Id="Re0ff0eb1efc847b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c7ae49590234947" /><Relationship Type="http://schemas.openxmlformats.org/officeDocument/2006/relationships/notesMaster" Target="/ppt/notesMasters/notesMaster1.xml" Id="Rb666cde36f5948f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78ea22b7d12478b" /><Relationship Type="http://schemas.openxmlformats.org/officeDocument/2006/relationships/notesMaster" Target="/ppt/notesMasters/notesMaster1.xml" Id="R39ad7db3cb1940f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5e892527a8b433b" /><Relationship Type="http://schemas.openxmlformats.org/officeDocument/2006/relationships/notesMaster" Target="/ppt/notesMasters/notesMaster1.xml" Id="R08a5bd2fbc2249a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91a59241fda4399" /><Relationship Type="http://schemas.openxmlformats.org/officeDocument/2006/relationships/notesMaster" Target="/ppt/notesMasters/notesMaster1.xml" Id="Rbbb5743cb3ba4d1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e5c052f99d439e" /><Relationship Type="http://schemas.openxmlformats.org/officeDocument/2006/relationships/image" Target="/ppt/media/image.png" Id="R676c4bd04ebe4395" /><Relationship Type="http://schemas.openxmlformats.org/officeDocument/2006/relationships/image" Target="/ppt/media/image2.png" Id="Ree1f0afcc8514593" /><Relationship Type="http://schemas.openxmlformats.org/officeDocument/2006/relationships/image" Target="/ppt/media/image.jpeg" Id="Rdc7e95a29722496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02c47ee1924448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76c4bd04ebe439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e1f0afcc851459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7e95a29722496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050ca7b91274b0c" /><Relationship Type="http://schemas.openxmlformats.org/officeDocument/2006/relationships/slideLayout" Target="/ppt/slideLayouts/slideLayout1.xml" Id="R09cd82fa91114b2a" /><Relationship Type="http://schemas.openxmlformats.org/officeDocument/2006/relationships/slideLayout" Target="/ppt/slideLayouts/slideLayout2.xml" Id="R55ff37188c42408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9cd82fa91114b2a"/>
    <p:sldLayoutId xmlns:r="http://schemas.openxmlformats.org/officeDocument/2006/relationships" id="2147483650" r:id="R55ff37188c42408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065151d04b4b9f" /><Relationship Type="http://schemas.openxmlformats.org/officeDocument/2006/relationships/notesSlide" Target="/ppt/notesSlides/notesSlide1.xml" Id="R86cdf6c3a33a486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286d9dfdda490c" /><Relationship Type="http://schemas.openxmlformats.org/officeDocument/2006/relationships/notesSlide" Target="/ppt/notesSlides/notesSlide2.xml" Id="R368226b1a47d466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ff11c0877d4ae7" /><Relationship Type="http://schemas.openxmlformats.org/officeDocument/2006/relationships/notesSlide" Target="/ppt/notesSlides/notesSlide3.xml" Id="R0934974fdcf8404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c2696865814eb4" /><Relationship Type="http://schemas.openxmlformats.org/officeDocument/2006/relationships/notesSlide" Target="/ppt/notesSlides/notesSlide4.xml" Id="R0cbad3f932714c1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084bc4f6cd4c2c" /><Relationship Type="http://schemas.openxmlformats.org/officeDocument/2006/relationships/notesSlide" Target="/ppt/notesSlides/notesSlide5.xml" Id="Ree057621847c4df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2b3384c814d7c" /><Relationship Type="http://schemas.openxmlformats.org/officeDocument/2006/relationships/notesSlide" Target="/ppt/notesSlides/notesSlide6.xml" Id="Rec9dfc4189d14ba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d3c5ea340c40b3" /><Relationship Type="http://schemas.openxmlformats.org/officeDocument/2006/relationships/notesSlide" Target="/ppt/notesSlides/notesSlide7.xml" Id="R8ad38b3548394bd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d760fa39e0436a" /><Relationship Type="http://schemas.openxmlformats.org/officeDocument/2006/relationships/notesSlide" Target="/ppt/notesSlides/notesSlide8.xml" Id="R3fd8736aa75c4e1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3f99cac3f44fd8" /><Relationship Type="http://schemas.openxmlformats.org/officeDocument/2006/relationships/notesSlide" Target="/ppt/notesSlides/notesSlide9.xml" Id="Ra38384f96e3d4e6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130:1  |  Psalms 130:1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耶和華啊，我從深處向你求告！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Out of the depths have I cried unto thee,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130:2  |  Psalms 130:2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主啊，求你聽我的聲音！ 願你側耳聽我懇求的聲音！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hear my voice: let thine ears be attentive to the voice of my supplications.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130:3  |  Psalms 130:3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主－耶和華啊，你若究察罪孽， 誰能站得住呢？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thou, LORD, shouldest mark iniquities, O Lord, who shall stand?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130:4  |  Psalms 130:4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但在你有赦免之恩， 要叫人敬畏你。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there is forgiveness with thee, that thou mayest be feared.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130:5  |  Psalms 130:5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我等候耶和華，我的心等候； 我也仰望他的話。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wait for the LORD, my soul doth wait, and in his word do I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130:6  |  Psalms 130:6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我的心[等候]主， 勝於守夜的，[等候]天亮， [勝於]守夜的，[等候]天亮。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waiteth for the Lord more than they that watch for the morning: I say, more than they that watch for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130:7  |  Psalms 130:7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以色列啊，你當仰望耶和華！ 因他有慈愛，有豐盛的救恩。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Israel hope in the LORD: for with the LORD there is mercy, and with him is plenteous redemption.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130:8  |  Psalms 130:8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他必救贖以色列脫離一切的罪孽。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redeem Israel from all his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2026-08-26T10:32:54.9130000Z</dcterms:created>
  <dcterms:modified xsi:type="dcterms:W3CDTF">2026-08-26T10:32:54.9130000Z</dcterms:modified>
</coreProperties>
</file>