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f827ceb90bb4a32" /><Relationship Type="http://schemas.openxmlformats.org/officeDocument/2006/relationships/extended-properties" Target="/docProps/app.xml" Id="R82ae90f7f11a44c8" /><Relationship Type="http://schemas.openxmlformats.org/officeDocument/2006/relationships/officeDocument" Target="/ppt/presentation.xml" Id="R93ed5ef09e9e4da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c4709e13188470b"/>
  </p:sldMasterIdLst>
  <p:notesMasterIdLst>
    <p:notesMasterId xmlns:r="http://schemas.openxmlformats.org/officeDocument/2006/relationships" r:id="R28f7cb3452c54005"/>
  </p:notesMasterIdLst>
  <p:sldIdLst>
    <p:sldId xmlns:r="http://schemas.openxmlformats.org/officeDocument/2006/relationships" id="256" r:id="Rd6015b9c0cbc40fd"/>
    <p:sldId xmlns:r="http://schemas.openxmlformats.org/officeDocument/2006/relationships" id="257" r:id="R9221c16ee5294e4c"/>
    <p:sldId xmlns:r="http://schemas.openxmlformats.org/officeDocument/2006/relationships" id="258" r:id="Rbd14f0c96db34b92"/>
    <p:sldId xmlns:r="http://schemas.openxmlformats.org/officeDocument/2006/relationships" id="259" r:id="Rfaee8859bb0f4830"/>
    <p:sldId xmlns:r="http://schemas.openxmlformats.org/officeDocument/2006/relationships" id="260" r:id="R460b00f9a488400c"/>
    <p:sldId xmlns:r="http://schemas.openxmlformats.org/officeDocument/2006/relationships" id="261" r:id="Ra176eac9595348d6"/>
    <p:sldId xmlns:r="http://schemas.openxmlformats.org/officeDocument/2006/relationships" id="262" r:id="R4654cf90f7394f3a"/>
    <p:sldId xmlns:r="http://schemas.openxmlformats.org/officeDocument/2006/relationships" id="263" r:id="Ree0a8cd196004acf"/>
    <p:sldId xmlns:r="http://schemas.openxmlformats.org/officeDocument/2006/relationships" id="264" r:id="Rc27459528a8649d1"/>
    <p:sldId xmlns:r="http://schemas.openxmlformats.org/officeDocument/2006/relationships" id="265" r:id="Rb55d57e65cf1425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7573603c6a44c03" /><Relationship Type="http://schemas.openxmlformats.org/officeDocument/2006/relationships/slideMaster" Target="/ppt/slideMasters/slideMaster1.xml" Id="R1c4709e13188470b" /><Relationship Type="http://schemas.openxmlformats.org/officeDocument/2006/relationships/notesMaster" Target="/ppt/notesMasters/notesMaster1.xml" Id="R28f7cb3452c54005" /><Relationship Type="http://schemas.openxmlformats.org/officeDocument/2006/relationships/presProps" Target="/ppt/presProps.xml" Id="R337f8afc17654004" /><Relationship Type="http://schemas.openxmlformats.org/officeDocument/2006/relationships/tableStyles" Target="/ppt/tableStyles.xml" Id="R50c523504d2e4980" /><Relationship Type="http://schemas.openxmlformats.org/officeDocument/2006/relationships/slide" Target="/ppt/slides/slide1.xml" Id="Rd6015b9c0cbc40fd" /><Relationship Type="http://schemas.openxmlformats.org/officeDocument/2006/relationships/slide" Target="/ppt/slides/slide2.xml" Id="R9221c16ee5294e4c" /><Relationship Type="http://schemas.openxmlformats.org/officeDocument/2006/relationships/slide" Target="/ppt/slides/slide3.xml" Id="Rbd14f0c96db34b92" /><Relationship Type="http://schemas.openxmlformats.org/officeDocument/2006/relationships/slide" Target="/ppt/slides/slide4.xml" Id="Rfaee8859bb0f4830" /><Relationship Type="http://schemas.openxmlformats.org/officeDocument/2006/relationships/slide" Target="/ppt/slides/slide5.xml" Id="R460b00f9a488400c" /><Relationship Type="http://schemas.openxmlformats.org/officeDocument/2006/relationships/slide" Target="/ppt/slides/slide6.xml" Id="Ra176eac9595348d6" /><Relationship Type="http://schemas.openxmlformats.org/officeDocument/2006/relationships/slide" Target="/ppt/slides/slide7.xml" Id="R4654cf90f7394f3a" /><Relationship Type="http://schemas.openxmlformats.org/officeDocument/2006/relationships/slide" Target="/ppt/slides/slide8.xml" Id="Ree0a8cd196004acf" /><Relationship Type="http://schemas.openxmlformats.org/officeDocument/2006/relationships/slide" Target="/ppt/slides/slide9.xml" Id="Rc27459528a8649d1" /><Relationship Type="http://schemas.openxmlformats.org/officeDocument/2006/relationships/slide" Target="/ppt/slides/slide10.xml" Id="Rb55d57e65cf1425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242b155b4804e2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cc25cbd3a5e4893" /><Relationship Type="http://schemas.openxmlformats.org/officeDocument/2006/relationships/notesMaster" Target="/ppt/notesMasters/notesMaster1.xml" Id="Ra3c9f3d6b55244f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77af28fd03d413c" /><Relationship Type="http://schemas.openxmlformats.org/officeDocument/2006/relationships/notesMaster" Target="/ppt/notesMasters/notesMaster1.xml" Id="R6db80656df544f5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a59da7266d14f51" /><Relationship Type="http://schemas.openxmlformats.org/officeDocument/2006/relationships/notesMaster" Target="/ppt/notesMasters/notesMaster1.xml" Id="Rab39c5e6e0a04fb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b89f2615b8243d2" /><Relationship Type="http://schemas.openxmlformats.org/officeDocument/2006/relationships/notesMaster" Target="/ppt/notesMasters/notesMaster1.xml" Id="Rc0b8d8577234462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0037787b5964e5d" /><Relationship Type="http://schemas.openxmlformats.org/officeDocument/2006/relationships/notesMaster" Target="/ppt/notesMasters/notesMaster1.xml" Id="R52b57cb1cb9143b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c1d0b7070844dad" /><Relationship Type="http://schemas.openxmlformats.org/officeDocument/2006/relationships/notesMaster" Target="/ppt/notesMasters/notesMaster1.xml" Id="Re8a3b92b7ff44ff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f5a7b1f3588475f" /><Relationship Type="http://schemas.openxmlformats.org/officeDocument/2006/relationships/notesMaster" Target="/ppt/notesMasters/notesMaster1.xml" Id="Rdb9c9049ec614f3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a271702be4b4dd2" /><Relationship Type="http://schemas.openxmlformats.org/officeDocument/2006/relationships/notesMaster" Target="/ppt/notesMasters/notesMaster1.xml" Id="R935a717a09fc461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4deea56975843dc" /><Relationship Type="http://schemas.openxmlformats.org/officeDocument/2006/relationships/notesMaster" Target="/ppt/notesMasters/notesMaster1.xml" Id="Rc758c1432d0b46d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ff126bb4c07c4206" /><Relationship Type="http://schemas.openxmlformats.org/officeDocument/2006/relationships/notesMaster" Target="/ppt/notesMasters/notesMaster1.xml" Id="R0f8e5cf7f89c448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352935a0d664c82" /><Relationship Type="http://schemas.openxmlformats.org/officeDocument/2006/relationships/image" Target="/ppt/media/image.png" Id="Rfbf96dcdae854f89" /><Relationship Type="http://schemas.openxmlformats.org/officeDocument/2006/relationships/image" Target="/ppt/media/image2.png" Id="R68b746ca13214bc7" /><Relationship Type="http://schemas.openxmlformats.org/officeDocument/2006/relationships/image" Target="/ppt/media/image.jpeg" Id="R09084688959c48f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f1e8314866c4ebe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bf96dcdae854f89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8b746ca13214bc7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9084688959c48f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80757493d934309" /><Relationship Type="http://schemas.openxmlformats.org/officeDocument/2006/relationships/slideLayout" Target="/ppt/slideLayouts/slideLayout1.xml" Id="Rf422946e71e34a9d" /><Relationship Type="http://schemas.openxmlformats.org/officeDocument/2006/relationships/slideLayout" Target="/ppt/slideLayouts/slideLayout2.xml" Id="R1912f240267b4ac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422946e71e34a9d"/>
    <p:sldLayoutId xmlns:r="http://schemas.openxmlformats.org/officeDocument/2006/relationships" id="2147483650" r:id="R1912f240267b4ac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82982bdc98431e" /><Relationship Type="http://schemas.openxmlformats.org/officeDocument/2006/relationships/notesSlide" Target="/ppt/notesSlides/notesSlide1.xml" Id="R00358ff9297a46c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695c4bd5ae4d14" /><Relationship Type="http://schemas.openxmlformats.org/officeDocument/2006/relationships/notesSlide" Target="/ppt/notesSlides/notesSlide2.xml" Id="R49cbd90f30de495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d4556937d942ae" /><Relationship Type="http://schemas.openxmlformats.org/officeDocument/2006/relationships/notesSlide" Target="/ppt/notesSlides/notesSlide3.xml" Id="R3f55639e4661429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0a6e39ef4c476c" /><Relationship Type="http://schemas.openxmlformats.org/officeDocument/2006/relationships/notesSlide" Target="/ppt/notesSlides/notesSlide4.xml" Id="R99d51ffe333a403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e34700c8fc4e1d" /><Relationship Type="http://schemas.openxmlformats.org/officeDocument/2006/relationships/notesSlide" Target="/ppt/notesSlides/notesSlide5.xml" Id="R28625feb60df46c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8a2e95004841ca" /><Relationship Type="http://schemas.openxmlformats.org/officeDocument/2006/relationships/notesSlide" Target="/ppt/notesSlides/notesSlide6.xml" Id="R41aa54bb5d9f430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57a155c17e478a" /><Relationship Type="http://schemas.openxmlformats.org/officeDocument/2006/relationships/notesSlide" Target="/ppt/notesSlides/notesSlide7.xml" Id="R5cf48a89177b4c7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fa2fd3e7f74486" /><Relationship Type="http://schemas.openxmlformats.org/officeDocument/2006/relationships/notesSlide" Target="/ppt/notesSlides/notesSlide8.xml" Id="R16c70087ca0b473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091ade881040c5" /><Relationship Type="http://schemas.openxmlformats.org/officeDocument/2006/relationships/notesSlide" Target="/ppt/notesSlides/notesSlide9.xml" Id="R06accbf124364cf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7b7eb0839841a5" /><Relationship Type="http://schemas.openxmlformats.org/officeDocument/2006/relationships/notesSlide" Target="/ppt/notesSlides/notesSlide10.xml" Id="Ra51ac80d66054bf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詩篇第99章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99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99:1  |  Psalms 99:1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耶和華作王；萬民當戰抖！ 他坐在二基路伯上，地當動搖。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reigneth; let the people tremble: he sitteth between the cherubims; let the earth be moved.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99:2  |  Psalms 99:2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耶和華在錫安為大； 他超乎萬民之上。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is great in Zion; and he is high above all the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99:3  |  Psalms 99:3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他們當稱讚他大而可畏的名； 他本為聖！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them praise thy great and terrible name; for it is holy.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99:4  |  Psalms 99:4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王有能力，喜愛公平，堅立公正， 在雅各中施行公平和公義。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king’s strength also loveth judgment; thou dost establish equity, thou executest judgment and righteousness in Jacob.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99:5  |  Psalms 99:5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你們當尊崇耶和華－我們的神， 在他腳凳前下拜。 他本為聖！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Exalt ye the LORD our God, and worship at his footstool; for he is holy.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99:6  |  Psalms 99:6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在他的祭司中有摩西和亞倫； 在求告他名的人中有撒母耳。 他們求告耶和華，他就應允他們。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Moses and Aaron among his priests, and Samuel among them that call upon his name; they called upon the LORD, and he answered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99:7  |  Psalms 99:7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他在雲柱中對他們說話； 他們遵守他的法度和他所賜給他們的律例。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spake unto them in the cloudy pillar: they kept his testimonies, and the ordinance that he gave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99:8  |  Psalms 99:8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耶和華－我們的神啊，你應允他們； 你是赦免他們的神， 卻按他們所行的報應他們。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answeredst them, O LORD our God: thou wast a God that forgavest them, though thou tookest vengeance of their inventions.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99:9  |  Psalms 99:9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你們要尊崇耶和華－我們的神， 在他的聖山下拜， 因為耶和華－我們的神本為聖！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Exalt the LORD our God, and worship at his holy hill; for the LORD our God is holy.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2026-08-26T10:31:54.9870000Z</dcterms:created>
  <dcterms:modified xsi:type="dcterms:W3CDTF">2026-08-26T10:31:54.9870000Z</dcterms:modified>
</coreProperties>
</file>