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0e204ff6aa04296" /><Relationship Type="http://schemas.openxmlformats.org/officeDocument/2006/relationships/extended-properties" Target="/docProps/app.xml" Id="R7438aeb66f614aee" /><Relationship Type="http://schemas.openxmlformats.org/officeDocument/2006/relationships/officeDocument" Target="/ppt/presentation.xml" Id="R11aa1d0a607642c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968c085fa3d4776"/>
  </p:sldMasterIdLst>
  <p:notesMasterIdLst>
    <p:notesMasterId xmlns:r="http://schemas.openxmlformats.org/officeDocument/2006/relationships" r:id="Rd3787f8b62d6499f"/>
  </p:notesMasterIdLst>
  <p:sldIdLst>
    <p:sldId xmlns:r="http://schemas.openxmlformats.org/officeDocument/2006/relationships" id="256" r:id="R18827c937cd84745"/>
    <p:sldId xmlns:r="http://schemas.openxmlformats.org/officeDocument/2006/relationships" id="257" r:id="R16a3a3a9c1534e4b"/>
    <p:sldId xmlns:r="http://schemas.openxmlformats.org/officeDocument/2006/relationships" id="258" r:id="R8d64954370e14c73"/>
    <p:sldId xmlns:r="http://schemas.openxmlformats.org/officeDocument/2006/relationships" id="259" r:id="R2f0d7b6b21954206"/>
    <p:sldId xmlns:r="http://schemas.openxmlformats.org/officeDocument/2006/relationships" id="260" r:id="R198758b6e32f4f7b"/>
    <p:sldId xmlns:r="http://schemas.openxmlformats.org/officeDocument/2006/relationships" id="261" r:id="R905a962ff849438e"/>
    <p:sldId xmlns:r="http://schemas.openxmlformats.org/officeDocument/2006/relationships" id="262" r:id="Ra910615491a143c1"/>
    <p:sldId xmlns:r="http://schemas.openxmlformats.org/officeDocument/2006/relationships" id="263" r:id="Re8c5e447d567428c"/>
    <p:sldId xmlns:r="http://schemas.openxmlformats.org/officeDocument/2006/relationships" id="264" r:id="R9b3745a4387e431f"/>
    <p:sldId xmlns:r="http://schemas.openxmlformats.org/officeDocument/2006/relationships" id="265" r:id="Rd84ad9f5b89d46c7"/>
    <p:sldId xmlns:r="http://schemas.openxmlformats.org/officeDocument/2006/relationships" id="266" r:id="R4b56bba26e5849d8"/>
    <p:sldId xmlns:r="http://schemas.openxmlformats.org/officeDocument/2006/relationships" id="267" r:id="R39c4919e5c4d42e6"/>
    <p:sldId xmlns:r="http://schemas.openxmlformats.org/officeDocument/2006/relationships" id="268" r:id="Rb298219d562741c7"/>
    <p:sldId xmlns:r="http://schemas.openxmlformats.org/officeDocument/2006/relationships" id="269" r:id="R0374ef50d26444ca"/>
    <p:sldId xmlns:r="http://schemas.openxmlformats.org/officeDocument/2006/relationships" id="270" r:id="R2a4ad2c842244547"/>
    <p:sldId xmlns:r="http://schemas.openxmlformats.org/officeDocument/2006/relationships" id="271" r:id="R3e9d57feb70e44e7"/>
    <p:sldId xmlns:r="http://schemas.openxmlformats.org/officeDocument/2006/relationships" id="272" r:id="R901206e3aadd41b5"/>
    <p:sldId xmlns:r="http://schemas.openxmlformats.org/officeDocument/2006/relationships" id="273" r:id="Rd3f20b30b65048f9"/>
    <p:sldId xmlns:r="http://schemas.openxmlformats.org/officeDocument/2006/relationships" id="274" r:id="Racdd83bdc7ff4e14"/>
    <p:sldId xmlns:r="http://schemas.openxmlformats.org/officeDocument/2006/relationships" id="275" r:id="R78b9e11a098447a9"/>
    <p:sldId xmlns:r="http://schemas.openxmlformats.org/officeDocument/2006/relationships" id="276" r:id="Re34256fe477148cc"/>
    <p:sldId xmlns:r="http://schemas.openxmlformats.org/officeDocument/2006/relationships" id="277" r:id="R77fe0a5160ff40e0"/>
    <p:sldId xmlns:r="http://schemas.openxmlformats.org/officeDocument/2006/relationships" id="278" r:id="R3f9ea0e65ff94eae"/>
    <p:sldId xmlns:r="http://schemas.openxmlformats.org/officeDocument/2006/relationships" id="279" r:id="Rb85759828b614373"/>
    <p:sldId xmlns:r="http://schemas.openxmlformats.org/officeDocument/2006/relationships" id="280" r:id="R3f76f700dc054d56"/>
    <p:sldId xmlns:r="http://schemas.openxmlformats.org/officeDocument/2006/relationships" id="281" r:id="R1fe6985ec21c4e5e"/>
    <p:sldId xmlns:r="http://schemas.openxmlformats.org/officeDocument/2006/relationships" id="282" r:id="R11d25f0e90bd4786"/>
    <p:sldId xmlns:r="http://schemas.openxmlformats.org/officeDocument/2006/relationships" id="283" r:id="Radbb1fc4fec04a67"/>
    <p:sldId xmlns:r="http://schemas.openxmlformats.org/officeDocument/2006/relationships" id="284" r:id="Ra4e059ec3766495d"/>
    <p:sldId xmlns:r="http://schemas.openxmlformats.org/officeDocument/2006/relationships" id="285" r:id="R55e6f523c67245a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9308dff18ae4b98" /><Relationship Type="http://schemas.openxmlformats.org/officeDocument/2006/relationships/slideMaster" Target="/ppt/slideMasters/slideMaster1.xml" Id="R8968c085fa3d4776" /><Relationship Type="http://schemas.openxmlformats.org/officeDocument/2006/relationships/notesMaster" Target="/ppt/notesMasters/notesMaster1.xml" Id="Rd3787f8b62d6499f" /><Relationship Type="http://schemas.openxmlformats.org/officeDocument/2006/relationships/presProps" Target="/ppt/presProps.xml" Id="Rd8ef8a4023554ca4" /><Relationship Type="http://schemas.openxmlformats.org/officeDocument/2006/relationships/tableStyles" Target="/ppt/tableStyles.xml" Id="R3e2c7374fc374b44" /><Relationship Type="http://schemas.openxmlformats.org/officeDocument/2006/relationships/slide" Target="/ppt/slides/slide1.xml" Id="R18827c937cd84745" /><Relationship Type="http://schemas.openxmlformats.org/officeDocument/2006/relationships/slide" Target="/ppt/slides/slide2.xml" Id="R16a3a3a9c1534e4b" /><Relationship Type="http://schemas.openxmlformats.org/officeDocument/2006/relationships/slide" Target="/ppt/slides/slide3.xml" Id="R8d64954370e14c73" /><Relationship Type="http://schemas.openxmlformats.org/officeDocument/2006/relationships/slide" Target="/ppt/slides/slide4.xml" Id="R2f0d7b6b21954206" /><Relationship Type="http://schemas.openxmlformats.org/officeDocument/2006/relationships/slide" Target="/ppt/slides/slide5.xml" Id="R198758b6e32f4f7b" /><Relationship Type="http://schemas.openxmlformats.org/officeDocument/2006/relationships/slide" Target="/ppt/slides/slide6.xml" Id="R905a962ff849438e" /><Relationship Type="http://schemas.openxmlformats.org/officeDocument/2006/relationships/slide" Target="/ppt/slides/slide7.xml" Id="Ra910615491a143c1" /><Relationship Type="http://schemas.openxmlformats.org/officeDocument/2006/relationships/slide" Target="/ppt/slides/slide8.xml" Id="Re8c5e447d567428c" /><Relationship Type="http://schemas.openxmlformats.org/officeDocument/2006/relationships/slide" Target="/ppt/slides/slide9.xml" Id="R9b3745a4387e431f" /><Relationship Type="http://schemas.openxmlformats.org/officeDocument/2006/relationships/slide" Target="/ppt/slides/slide10.xml" Id="Rd84ad9f5b89d46c7" /><Relationship Type="http://schemas.openxmlformats.org/officeDocument/2006/relationships/slide" Target="/ppt/slides/slide11.xml" Id="R4b56bba26e5849d8" /><Relationship Type="http://schemas.openxmlformats.org/officeDocument/2006/relationships/slide" Target="/ppt/slides/slide12.xml" Id="R39c4919e5c4d42e6" /><Relationship Type="http://schemas.openxmlformats.org/officeDocument/2006/relationships/slide" Target="/ppt/slides/slide13.xml" Id="Rb298219d562741c7" /><Relationship Type="http://schemas.openxmlformats.org/officeDocument/2006/relationships/slide" Target="/ppt/slides/slide14.xml" Id="R0374ef50d26444ca" /><Relationship Type="http://schemas.openxmlformats.org/officeDocument/2006/relationships/slide" Target="/ppt/slides/slide15.xml" Id="R2a4ad2c842244547" /><Relationship Type="http://schemas.openxmlformats.org/officeDocument/2006/relationships/slide" Target="/ppt/slides/slide16.xml" Id="R3e9d57feb70e44e7" /><Relationship Type="http://schemas.openxmlformats.org/officeDocument/2006/relationships/slide" Target="/ppt/slides/slide17.xml" Id="R901206e3aadd41b5" /><Relationship Type="http://schemas.openxmlformats.org/officeDocument/2006/relationships/slide" Target="/ppt/slides/slide18.xml" Id="Rd3f20b30b65048f9" /><Relationship Type="http://schemas.openxmlformats.org/officeDocument/2006/relationships/slide" Target="/ppt/slides/slide19.xml" Id="Racdd83bdc7ff4e14" /><Relationship Type="http://schemas.openxmlformats.org/officeDocument/2006/relationships/slide" Target="/ppt/slides/slide20.xml" Id="R78b9e11a098447a9" /><Relationship Type="http://schemas.openxmlformats.org/officeDocument/2006/relationships/slide" Target="/ppt/slides/slide21.xml" Id="Re34256fe477148cc" /><Relationship Type="http://schemas.openxmlformats.org/officeDocument/2006/relationships/slide" Target="/ppt/slides/slide22.xml" Id="R77fe0a5160ff40e0" /><Relationship Type="http://schemas.openxmlformats.org/officeDocument/2006/relationships/slide" Target="/ppt/slides/slide23.xml" Id="R3f9ea0e65ff94eae" /><Relationship Type="http://schemas.openxmlformats.org/officeDocument/2006/relationships/slide" Target="/ppt/slides/slide24.xml" Id="Rb85759828b614373" /><Relationship Type="http://schemas.openxmlformats.org/officeDocument/2006/relationships/slide" Target="/ppt/slides/slide25.xml" Id="R3f76f700dc054d56" /><Relationship Type="http://schemas.openxmlformats.org/officeDocument/2006/relationships/slide" Target="/ppt/slides/slide26.xml" Id="R1fe6985ec21c4e5e" /><Relationship Type="http://schemas.openxmlformats.org/officeDocument/2006/relationships/slide" Target="/ppt/slides/slide27.xml" Id="R11d25f0e90bd4786" /><Relationship Type="http://schemas.openxmlformats.org/officeDocument/2006/relationships/slide" Target="/ppt/slides/slide28.xml" Id="Radbb1fc4fec04a67" /><Relationship Type="http://schemas.openxmlformats.org/officeDocument/2006/relationships/slide" Target="/ppt/slides/slide29.xml" Id="Ra4e059ec3766495d" /><Relationship Type="http://schemas.openxmlformats.org/officeDocument/2006/relationships/slide" Target="/ppt/slides/slide30.xml" Id="R55e6f523c67245a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720043569ee4bf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5cd8ac05e9f47e6" /><Relationship Type="http://schemas.openxmlformats.org/officeDocument/2006/relationships/notesMaster" Target="/ppt/notesMasters/notesMaster1.xml" Id="R545e88bd1b1c437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18784eb1a544b80" /><Relationship Type="http://schemas.openxmlformats.org/officeDocument/2006/relationships/notesMaster" Target="/ppt/notesMasters/notesMaster1.xml" Id="Rdadf6ee09d644d1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136115c5df24b9d" /><Relationship Type="http://schemas.openxmlformats.org/officeDocument/2006/relationships/notesMaster" Target="/ppt/notesMasters/notesMaster1.xml" Id="R656c86a08535437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a99a33d5cb44ec2" /><Relationship Type="http://schemas.openxmlformats.org/officeDocument/2006/relationships/notesMaster" Target="/ppt/notesMasters/notesMaster1.xml" Id="R967b7380aafb48c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bd5201791ea4229" /><Relationship Type="http://schemas.openxmlformats.org/officeDocument/2006/relationships/notesMaster" Target="/ppt/notesMasters/notesMaster1.xml" Id="Rb46ad32dbc5c45e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4004501557d4177" /><Relationship Type="http://schemas.openxmlformats.org/officeDocument/2006/relationships/notesMaster" Target="/ppt/notesMasters/notesMaster1.xml" Id="Reed954d2ea14482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ac69a26ddef4096" /><Relationship Type="http://schemas.openxmlformats.org/officeDocument/2006/relationships/notesMaster" Target="/ppt/notesMasters/notesMaster1.xml" Id="Rc1b6d93e5a96489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cfe1f8cfa034d73" /><Relationship Type="http://schemas.openxmlformats.org/officeDocument/2006/relationships/notesMaster" Target="/ppt/notesMasters/notesMaster1.xml" Id="R67633f303ed74a5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ef5010241254f13" /><Relationship Type="http://schemas.openxmlformats.org/officeDocument/2006/relationships/notesMaster" Target="/ppt/notesMasters/notesMaster1.xml" Id="Rb266d3529b2a418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2bb67ac189f4488" /><Relationship Type="http://schemas.openxmlformats.org/officeDocument/2006/relationships/notesMaster" Target="/ppt/notesMasters/notesMaster1.xml" Id="R8414d2e4444e48e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a5f41c2e0ff43ee" /><Relationship Type="http://schemas.openxmlformats.org/officeDocument/2006/relationships/notesMaster" Target="/ppt/notesMasters/notesMaster1.xml" Id="R793aa1875d3c447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37a45604bdf402f" /><Relationship Type="http://schemas.openxmlformats.org/officeDocument/2006/relationships/notesMaster" Target="/ppt/notesMasters/notesMaster1.xml" Id="Re1107e7eac2241a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721f5ee144c4593" /><Relationship Type="http://schemas.openxmlformats.org/officeDocument/2006/relationships/notesMaster" Target="/ppt/notesMasters/notesMaster1.xml" Id="R92f69f66bea440f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dd4947b73f543f7" /><Relationship Type="http://schemas.openxmlformats.org/officeDocument/2006/relationships/notesMaster" Target="/ppt/notesMasters/notesMaster1.xml" Id="R47c97c16aa38430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0d2146583b74229" /><Relationship Type="http://schemas.openxmlformats.org/officeDocument/2006/relationships/notesMaster" Target="/ppt/notesMasters/notesMaster1.xml" Id="Rcd42f666758d44b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56a7a8592384051" /><Relationship Type="http://schemas.openxmlformats.org/officeDocument/2006/relationships/notesMaster" Target="/ppt/notesMasters/notesMaster1.xml" Id="Rc33d9809ab39411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323f7a8468e433c" /><Relationship Type="http://schemas.openxmlformats.org/officeDocument/2006/relationships/notesMaster" Target="/ppt/notesMasters/notesMaster1.xml" Id="Rd149337815284e3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523c9024d7c486f" /><Relationship Type="http://schemas.openxmlformats.org/officeDocument/2006/relationships/notesMaster" Target="/ppt/notesMasters/notesMaster1.xml" Id="R777d751366d14db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6a98724391e4b0c" /><Relationship Type="http://schemas.openxmlformats.org/officeDocument/2006/relationships/notesMaster" Target="/ppt/notesMasters/notesMaster1.xml" Id="Rd6570c06483a41a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c7d0f7b741e4ca0" /><Relationship Type="http://schemas.openxmlformats.org/officeDocument/2006/relationships/notesMaster" Target="/ppt/notesMasters/notesMaster1.xml" Id="R1521d01d5932439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f9d29f834a54f4e" /><Relationship Type="http://schemas.openxmlformats.org/officeDocument/2006/relationships/notesMaster" Target="/ppt/notesMasters/notesMaster1.xml" Id="R37be9f0f48a14038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c3a88b807fa48e2" /><Relationship Type="http://schemas.openxmlformats.org/officeDocument/2006/relationships/notesMaster" Target="/ppt/notesMasters/notesMaster1.xml" Id="R730a93108e03423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d6c5094667d24b3f" /><Relationship Type="http://schemas.openxmlformats.org/officeDocument/2006/relationships/notesMaster" Target="/ppt/notesMasters/notesMaster1.xml" Id="Ree36a220986e4c7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8bae41858bc4abb" /><Relationship Type="http://schemas.openxmlformats.org/officeDocument/2006/relationships/notesMaster" Target="/ppt/notesMasters/notesMaster1.xml" Id="Rd96f3b5adb7e4ebb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f01dea0176374dbc" /><Relationship Type="http://schemas.openxmlformats.org/officeDocument/2006/relationships/notesMaster" Target="/ppt/notesMasters/notesMaster1.xml" Id="R0287def9c93e422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6217151de3fe4d07" /><Relationship Type="http://schemas.openxmlformats.org/officeDocument/2006/relationships/notesMaster" Target="/ppt/notesMasters/notesMaster1.xml" Id="Rbcd968184da045cc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b8b1070e0ae4e74" /><Relationship Type="http://schemas.openxmlformats.org/officeDocument/2006/relationships/notesMaster" Target="/ppt/notesMasters/notesMaster1.xml" Id="R57373020b1d04e3e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c9c54c5f6e7f4af8" /><Relationship Type="http://schemas.openxmlformats.org/officeDocument/2006/relationships/notesMaster" Target="/ppt/notesMasters/notesMaster1.xml" Id="Rece5b34418214cd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c9fefa6ed124b88" /><Relationship Type="http://schemas.openxmlformats.org/officeDocument/2006/relationships/notesMaster" Target="/ppt/notesMasters/notesMaster1.xml" Id="R3eebc615e2254911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49e79c297b1b4b1a" /><Relationship Type="http://schemas.openxmlformats.org/officeDocument/2006/relationships/notesMaster" Target="/ppt/notesMasters/notesMaster1.xml" Id="R753c3e881b6b45f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56a8c5b35ac46bc" /><Relationship Type="http://schemas.openxmlformats.org/officeDocument/2006/relationships/image" Target="/ppt/media/image.png" Id="Rd9bfae6bf38a44b1" /><Relationship Type="http://schemas.openxmlformats.org/officeDocument/2006/relationships/image" Target="/ppt/media/image2.png" Id="R2d14dcff6c3d458d" /><Relationship Type="http://schemas.openxmlformats.org/officeDocument/2006/relationships/image" Target="/ppt/media/image.jpeg" Id="R52b56c234985436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1759acfe3644bd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9bfae6bf38a44b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d14dcff6c3d458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2b56c234985436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ab43d74ffed4274" /><Relationship Type="http://schemas.openxmlformats.org/officeDocument/2006/relationships/slideLayout" Target="/ppt/slideLayouts/slideLayout1.xml" Id="Rf3a99d55be474b95" /><Relationship Type="http://schemas.openxmlformats.org/officeDocument/2006/relationships/slideLayout" Target="/ppt/slideLayouts/slideLayout2.xml" Id="R1e6efc451d67461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3a99d55be474b95"/>
    <p:sldLayoutId xmlns:r="http://schemas.openxmlformats.org/officeDocument/2006/relationships" id="2147483650" r:id="R1e6efc451d67461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b682e09bfd424a" /><Relationship Type="http://schemas.openxmlformats.org/officeDocument/2006/relationships/notesSlide" Target="/ppt/notesSlides/notesSlide1.xml" Id="Rca726400ce80405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70893d66d346a8" /><Relationship Type="http://schemas.openxmlformats.org/officeDocument/2006/relationships/notesSlide" Target="/ppt/notesSlides/notesSlide2.xml" Id="Re67c51c97c3543f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34cfdf7ebd4fd5" /><Relationship Type="http://schemas.openxmlformats.org/officeDocument/2006/relationships/notesSlide" Target="/ppt/notesSlides/notesSlide3.xml" Id="Rfb6b57750f69415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dfa122634c42f0" /><Relationship Type="http://schemas.openxmlformats.org/officeDocument/2006/relationships/notesSlide" Target="/ppt/notesSlides/notesSlide4.xml" Id="Rd8835fad6eab46b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81d764bf8d4a8a" /><Relationship Type="http://schemas.openxmlformats.org/officeDocument/2006/relationships/notesSlide" Target="/ppt/notesSlides/notesSlide5.xml" Id="R260164fe8484424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eadf76ed01449a" /><Relationship Type="http://schemas.openxmlformats.org/officeDocument/2006/relationships/notesSlide" Target="/ppt/notesSlides/notesSlide6.xml" Id="R104f2532d81449e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3006fe0f84489e" /><Relationship Type="http://schemas.openxmlformats.org/officeDocument/2006/relationships/notesSlide" Target="/ppt/notesSlides/notesSlide7.xml" Id="Raf38472d7fa044c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73a51ab0794d12" /><Relationship Type="http://schemas.openxmlformats.org/officeDocument/2006/relationships/notesSlide" Target="/ppt/notesSlides/notesSlide8.xml" Id="R4598330e748b4f9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07a99654854d15" /><Relationship Type="http://schemas.openxmlformats.org/officeDocument/2006/relationships/notesSlide" Target="/ppt/notesSlides/notesSlide9.xml" Id="R7be56ab33d054dd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7c402203204f5d" /><Relationship Type="http://schemas.openxmlformats.org/officeDocument/2006/relationships/notesSlide" Target="/ppt/notesSlides/notesSlide10.xml" Id="Ref3997d3bece4b3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b69555344a46bc" /><Relationship Type="http://schemas.openxmlformats.org/officeDocument/2006/relationships/notesSlide" Target="/ppt/notesSlides/notesSlide11.xml" Id="R88d11da55ecd4a4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f1634080714b83" /><Relationship Type="http://schemas.openxmlformats.org/officeDocument/2006/relationships/notesSlide" Target="/ppt/notesSlides/notesSlide12.xml" Id="R7deb2703e5cc48e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9758d7f22a4515" /><Relationship Type="http://schemas.openxmlformats.org/officeDocument/2006/relationships/notesSlide" Target="/ppt/notesSlides/notesSlide13.xml" Id="R57145d3f91b74b8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095c268977448b" /><Relationship Type="http://schemas.openxmlformats.org/officeDocument/2006/relationships/notesSlide" Target="/ppt/notesSlides/notesSlide14.xml" Id="R8ddb7248de32460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8499a67a4f4c4e" /><Relationship Type="http://schemas.openxmlformats.org/officeDocument/2006/relationships/notesSlide" Target="/ppt/notesSlides/notesSlide15.xml" Id="R1da2a5aa6ce7432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7e849004b644c8" /><Relationship Type="http://schemas.openxmlformats.org/officeDocument/2006/relationships/notesSlide" Target="/ppt/notesSlides/notesSlide16.xml" Id="R65f271abd168451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f0e1c82f634617" /><Relationship Type="http://schemas.openxmlformats.org/officeDocument/2006/relationships/notesSlide" Target="/ppt/notesSlides/notesSlide17.xml" Id="R8a4d84f5f9324a8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e99dfd0fcc4e42" /><Relationship Type="http://schemas.openxmlformats.org/officeDocument/2006/relationships/notesSlide" Target="/ppt/notesSlides/notesSlide18.xml" Id="R6299e5399a8a474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97a345464142f4" /><Relationship Type="http://schemas.openxmlformats.org/officeDocument/2006/relationships/notesSlide" Target="/ppt/notesSlides/notesSlide19.xml" Id="R5fc0b92c8ad04d2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f2f700e5784623" /><Relationship Type="http://schemas.openxmlformats.org/officeDocument/2006/relationships/notesSlide" Target="/ppt/notesSlides/notesSlide20.xml" Id="R8a04e192b77b414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c9c2212f0545e9" /><Relationship Type="http://schemas.openxmlformats.org/officeDocument/2006/relationships/notesSlide" Target="/ppt/notesSlides/notesSlide21.xml" Id="R146162800c7d4d3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77889272c3421f" /><Relationship Type="http://schemas.openxmlformats.org/officeDocument/2006/relationships/notesSlide" Target="/ppt/notesSlides/notesSlide22.xml" Id="R1f5b5cc68ae94c8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d895c49f0049a8" /><Relationship Type="http://schemas.openxmlformats.org/officeDocument/2006/relationships/notesSlide" Target="/ppt/notesSlides/notesSlide23.xml" Id="R21ce225edeb7482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04331f78304eca" /><Relationship Type="http://schemas.openxmlformats.org/officeDocument/2006/relationships/notesSlide" Target="/ppt/notesSlides/notesSlide24.xml" Id="R7d028a3f404342a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962284558d4bdb" /><Relationship Type="http://schemas.openxmlformats.org/officeDocument/2006/relationships/notesSlide" Target="/ppt/notesSlides/notesSlide25.xml" Id="Rb727887a8a3b4bc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9278b446714430" /><Relationship Type="http://schemas.openxmlformats.org/officeDocument/2006/relationships/notesSlide" Target="/ppt/notesSlides/notesSlide26.xml" Id="Rf28f01a5ff5645a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3c7076117a498a" /><Relationship Type="http://schemas.openxmlformats.org/officeDocument/2006/relationships/notesSlide" Target="/ppt/notesSlides/notesSlide27.xml" Id="Refe95bcaa6804935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eaf760fa194c84" /><Relationship Type="http://schemas.openxmlformats.org/officeDocument/2006/relationships/notesSlide" Target="/ppt/notesSlides/notesSlide28.xml" Id="Rdc68d6f337d543bc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765fa1c9304c83" /><Relationship Type="http://schemas.openxmlformats.org/officeDocument/2006/relationships/notesSlide" Target="/ppt/notesSlides/notesSlide29.xml" Id="Rc91ccab977cb49c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b67ef5d55e4d70" /><Relationship Type="http://schemas.openxmlformats.org/officeDocument/2006/relationships/notesSlide" Target="/ppt/notesSlides/notesSlide30.xml" Id="Raf1bf677411049b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Revelation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2:1  |  Revelation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「你要寫信給以弗所教會的使者，說：『那右手拿着七星、在七個金燈臺中間行走的，說：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Unto the angel of the church of Ephesus write; These things saith he that holdeth the seven stars in his right hand, who walketh in the midst of the seven golden candlesticks;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2:2  |  Revelation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我知道你的行為、勞碌、忍耐，也知道你不能容忍惡人。你也曾試驗那自稱為使徒卻不是使徒的，看出他們是假的來。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 thy works, and thy labour, and thy patience, and how thou canst not bear them which are evil: and thou hast tried them which say they are apostles, and are not, and hast found them liars: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2:3  |  Revelation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你也能忍耐，曾為我的名勞苦，並不乏倦。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hast borne, and hast patience, and for my name’s sake hast laboured, and hast not fainted.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2:4  |  Revelation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然而有一件事我要責備你，就是你把起初的愛心離棄了。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I have somewhat against thee, because thou hast left thy first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2:5  |  Revelation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所以，應當回想你是從哪裏墜落的，並要悔改，行起初所行的事。你若不悔改，我就臨到你那裏，把你的燈臺從原處挪去。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therefore from whence thou art fallen, and repent, and do the first works; or else I will come unto thee quickly, and will remove thy candlestick out of his place, except thou repent.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2:6  |  Revelation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然而你還有一件可取的事，就是你恨惡尼哥拉一黨人的行為，這也是我所恨惡的。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this thou hast, that thou hatest the deeds of the Nicolaitans, which I also hate.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2:7  |  Revelation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[聖]靈向眾教會所說的話，凡有耳的，就應當聽！得勝的，我必將神樂園中生命樹的果子賜給他吃。』」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hath an ear, let him hear what the Spirit saith unto the churches; To him that overcometh will I give to eat of the tree of life, which is in the midst of the paradise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2:8  |  Revelation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「你要寫信給士每拿教會的使者，說：『那首先的、末後的、死過又活的，說：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unto the angel of the church in Smyrna write; These things saith the first and the last, which was dead, and is alive;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2:9  |  Revelation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我知道你的患難，你的貧窮（你卻是富足的），也知道那自稱是猶太人所說的毀謗話，其實他們不是猶太人，乃是撒但一會的人。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 thy works, and tribulation, and poverty, (but thou art rich) and I know the blasphemy of them which say they are Jews, and are not, but are the synagogue of Satan.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2:10  |  Revelation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你將要受的苦你不用怕。魔鬼要把你們中間幾個人下在監裏，叫你們被試煉，你們必受患難十日。你務要至死忠心，我就賜給你那生命的冠冕。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Fear none of those things which thou shalt suffer: behold, the devil shall cast some of you into prison, that ye may be tried; and ye shall have tribulation ten days: be thou faithful unto death, and I will give thee a crown of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2:11  |  Revelation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[聖]靈向眾教會所說的話，凡有耳的，就應當聽！得勝的，必不受第二次死的害。』」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hath an ear, let him hear what the Spirit saith unto the churches; He that overcometh shall not be hurt of the second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2:12  |  Revelation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「你要寫信給別迦摩教會的使者，說：『那有兩刃利劍的，說：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to the angel of the church in Pergamos write; These things saith he which hath the sharp sword with two edges;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2:13  |  Revelation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我知道你的居所，就是有撒但座位之處；當我忠心的見證人安提帕在你們中間、撒但所住的地方被殺之時，你還堅守我的名，沒有棄絕我的道。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 thy works, and where thou dwellest, even where Satan’s seat is: and thou holdest fast my name, and hast not denied my faith, even in those days wherein Antipas was my faithful martyr, who was slain among you, where Satan dwelleth.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2:14  |  Revelation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然而，有幾件事我要責備你：因為在你那裏有人服從了巴蘭的教訓；這巴蘭曾教導巴勒將絆腳石放在以色列人面前，叫他們吃祭偶像之物，行姦淫的事。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have a few things against thee, because thou hast there them that hold the doctrine of Balaam, who taught Balac to cast a stumblingblock before the children of Israel, to eat things sacrificed unto idols, and to commit fornication.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2:15  |  Revelation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你那裏也有人照樣服從了尼哥拉一黨人的教訓。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hast thou also them that hold the doctrine of the Nicolaitans, which thing I hate.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2:16  |  Revelation 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所以，你當悔改；若不悔改，我就快臨到你那裏，用我口中的劍攻擊他們。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Repent; or else I will come unto thee quickly, and will fight against them with the sword of my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2:17  |  Revelation 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[聖]靈向眾教會所說的話，凡有耳的，就應當聽！得勝的，我必將那隱藏的嗎哪賜給他，並賜他一塊白石，石上寫着新名；除了那領受的以外，沒有人能認識。』」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hath an ear, let him hear what the Spirit saith unto the churches; To him that overcometh will I give to eat of the hidden manna, and will give him a white stone, and in the stone a new name written, which no man knoweth saving he that receiveth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2:18  |  Revelation 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「你要寫信給推雅推喇教會的使者，說：『那眼目如火焰、腳像光明銅的神之子說：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unto the angel of the church in Thyatira write; These things saith the Son of God, who hath his eyes like unto a flame of fire, and his feet are like fine brass;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2:19  |  Revelation 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我知道你的行為、愛心、信心、勤勞、忍耐，又知道你末後所行的[善]事，比起初所行的更多。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 thy works, and charity, and service, and faith, and thy patience, and thy works; and the last to be more than the first.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2:20  |  Revelation 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然而，有一件事我要責備你，就是你容讓那自稱是先知的婦人耶洗別教導我的僕人，引誘他們行姦淫，吃祭偶像之物。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Notwithstanding I have a few things against thee, because thou sufferest that woman Jezebel, which calleth herself a prophetess, to teach and to seduce my servants to commit fornication, and to eat things sacrificed unto idols.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2:21  |  Revelation 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我曾給她悔改的機會，她卻不肯悔改她的淫行。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gave her space to repent of her fornication; and she repented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2:22  |  Revelation 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看哪，我要叫她病臥在床。那些與她行淫的人，若不悔改所行的，我也要叫他們同受大患難。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will cast her into a bed, and them that commit adultery with her into great tribulation, except they repent of their deeds.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2:23  |  Revelation 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我又要殺死她的黨類，叫眾教會知道，我是那察看人肺腑心腸的，並要照你們的行為報應你們各人。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kill her children with death; and all the churches shall know that I am he which searcheth the reins and hearts: and I will give unto every one of you according to your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2:24  |  Revelation 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至於你們推雅推喇其餘的人，就是一切不從那教訓、不曉得他們素常所說撒但深奧之理的人，我告訴你們，我不將別的擔子放在你們身上。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unto you I say, and unto the rest in Thyatira, as many as have not this doctrine, and which have not known the depths of Satan, as they speak; I will put upon you none other burden.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2:25  |  Revelation 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但你們已經有的，總要持守，直等到我來。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that which ye have already hold fast till I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2:26  |  Revelation 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那得勝又遵守我命令到底的，我要賜給他權柄制伏列國；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that overcometh, and keepeth my works unto the end, to him will I give power over the nations: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2:27  |  Revelation 2:27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他必用鐵杖轄管他們，將他們如同窯戶的瓦器打得粉碎，像我從我父領受的權柄一樣。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rule them with a rod of iron; as the vessels of a potter shall they be broken to shivers: even as I received of my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2:28  |  Revelation 2:28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我又要把晨星賜給他。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give him the morning star.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2:29  |  Revelation 2:29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[聖]靈向眾教會所說的話，凡有耳的，就應當聽！』」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hath an ear, let him hear what the Spirit saith unto the churches.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2026-08-26T15:02:15.7130000Z</dcterms:created>
  <dcterms:modified xsi:type="dcterms:W3CDTF">2026-08-26T15:02:15.7130000Z</dcterms:modified>
</coreProperties>
</file>