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107285c61254bc3" /><Relationship Type="http://schemas.openxmlformats.org/officeDocument/2006/relationships/extended-properties" Target="/docProps/app.xml" Id="R636ecdd1abd24f05" /><Relationship Type="http://schemas.openxmlformats.org/officeDocument/2006/relationships/officeDocument" Target="/ppt/presentation.xml" Id="R8e8b3c8caa034ef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48d5a2ee9984764"/>
  </p:sldMasterIdLst>
  <p:notesMasterIdLst>
    <p:notesMasterId xmlns:r="http://schemas.openxmlformats.org/officeDocument/2006/relationships" r:id="Rb0c02faf432949d5"/>
  </p:notesMasterIdLst>
  <p:sldIdLst>
    <p:sldId xmlns:r="http://schemas.openxmlformats.org/officeDocument/2006/relationships" id="256" r:id="Rab2cad4ca47142b2"/>
    <p:sldId xmlns:r="http://schemas.openxmlformats.org/officeDocument/2006/relationships" id="257" r:id="R2f4044fc93b8467b"/>
    <p:sldId xmlns:r="http://schemas.openxmlformats.org/officeDocument/2006/relationships" id="258" r:id="R8650c3008dab4107"/>
    <p:sldId xmlns:r="http://schemas.openxmlformats.org/officeDocument/2006/relationships" id="259" r:id="Raea35edcacfd44d2"/>
    <p:sldId xmlns:r="http://schemas.openxmlformats.org/officeDocument/2006/relationships" id="260" r:id="R047ba13429fc4da0"/>
    <p:sldId xmlns:r="http://schemas.openxmlformats.org/officeDocument/2006/relationships" id="261" r:id="R90047efbb6684c5e"/>
    <p:sldId xmlns:r="http://schemas.openxmlformats.org/officeDocument/2006/relationships" id="262" r:id="R9008b961a10648db"/>
    <p:sldId xmlns:r="http://schemas.openxmlformats.org/officeDocument/2006/relationships" id="263" r:id="Racb795c1cf254040"/>
    <p:sldId xmlns:r="http://schemas.openxmlformats.org/officeDocument/2006/relationships" id="264" r:id="Ra6ea138188204e11"/>
    <p:sldId xmlns:r="http://schemas.openxmlformats.org/officeDocument/2006/relationships" id="265" r:id="Re5af2f36edf94d1a"/>
    <p:sldId xmlns:r="http://schemas.openxmlformats.org/officeDocument/2006/relationships" id="266" r:id="R7360196117454f25"/>
    <p:sldId xmlns:r="http://schemas.openxmlformats.org/officeDocument/2006/relationships" id="267" r:id="R0734a39503564f9b"/>
    <p:sldId xmlns:r="http://schemas.openxmlformats.org/officeDocument/2006/relationships" id="268" r:id="Re14b5c9b458345cb"/>
    <p:sldId xmlns:r="http://schemas.openxmlformats.org/officeDocument/2006/relationships" id="269" r:id="Ra161ec220c9e4963"/>
    <p:sldId xmlns:r="http://schemas.openxmlformats.org/officeDocument/2006/relationships" id="270" r:id="Ra40160ecb31e4486"/>
    <p:sldId xmlns:r="http://schemas.openxmlformats.org/officeDocument/2006/relationships" id="271" r:id="R1b9bbb28a61748f8"/>
    <p:sldId xmlns:r="http://schemas.openxmlformats.org/officeDocument/2006/relationships" id="272" r:id="Reb5c3cebb62e4746"/>
    <p:sldId xmlns:r="http://schemas.openxmlformats.org/officeDocument/2006/relationships" id="273" r:id="R995efafa91d74bcf"/>
    <p:sldId xmlns:r="http://schemas.openxmlformats.org/officeDocument/2006/relationships" id="274" r:id="R7804c9e8e3f649a1"/>
    <p:sldId xmlns:r="http://schemas.openxmlformats.org/officeDocument/2006/relationships" id="275" r:id="R9b883a63c29241fb"/>
    <p:sldId xmlns:r="http://schemas.openxmlformats.org/officeDocument/2006/relationships" id="276" r:id="Ra1d9ca425d4443e5"/>
    <p:sldId xmlns:r="http://schemas.openxmlformats.org/officeDocument/2006/relationships" id="277" r:id="R6bbf2ba25c4e4163"/>
    <p:sldId xmlns:r="http://schemas.openxmlformats.org/officeDocument/2006/relationships" id="278" r:id="R863ae94096594ae4"/>
    <p:sldId xmlns:r="http://schemas.openxmlformats.org/officeDocument/2006/relationships" id="279" r:id="R0b211703bf8e4c35"/>
    <p:sldId xmlns:r="http://schemas.openxmlformats.org/officeDocument/2006/relationships" id="280" r:id="R44cb6a355053423b"/>
    <p:sldId xmlns:r="http://schemas.openxmlformats.org/officeDocument/2006/relationships" id="281" r:id="R38d94524e3ce47d6"/>
    <p:sldId xmlns:r="http://schemas.openxmlformats.org/officeDocument/2006/relationships" id="282" r:id="Rc6f9850446a741b5"/>
    <p:sldId xmlns:r="http://schemas.openxmlformats.org/officeDocument/2006/relationships" id="283" r:id="R90b20771b4ed432b"/>
    <p:sldId xmlns:r="http://schemas.openxmlformats.org/officeDocument/2006/relationships" id="284" r:id="R15930c686bec4ab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d810266354e45a2" /><Relationship Type="http://schemas.openxmlformats.org/officeDocument/2006/relationships/slideMaster" Target="/ppt/slideMasters/slideMaster1.xml" Id="R048d5a2ee9984764" /><Relationship Type="http://schemas.openxmlformats.org/officeDocument/2006/relationships/notesMaster" Target="/ppt/notesMasters/notesMaster1.xml" Id="Rb0c02faf432949d5" /><Relationship Type="http://schemas.openxmlformats.org/officeDocument/2006/relationships/presProps" Target="/ppt/presProps.xml" Id="Ra1578e8ff3a04d9b" /><Relationship Type="http://schemas.openxmlformats.org/officeDocument/2006/relationships/tableStyles" Target="/ppt/tableStyles.xml" Id="R10566f7002834a92" /><Relationship Type="http://schemas.openxmlformats.org/officeDocument/2006/relationships/slide" Target="/ppt/slides/slide1.xml" Id="Rab2cad4ca47142b2" /><Relationship Type="http://schemas.openxmlformats.org/officeDocument/2006/relationships/slide" Target="/ppt/slides/slide2.xml" Id="R2f4044fc93b8467b" /><Relationship Type="http://schemas.openxmlformats.org/officeDocument/2006/relationships/slide" Target="/ppt/slides/slide3.xml" Id="R8650c3008dab4107" /><Relationship Type="http://schemas.openxmlformats.org/officeDocument/2006/relationships/slide" Target="/ppt/slides/slide4.xml" Id="Raea35edcacfd44d2" /><Relationship Type="http://schemas.openxmlformats.org/officeDocument/2006/relationships/slide" Target="/ppt/slides/slide5.xml" Id="R047ba13429fc4da0" /><Relationship Type="http://schemas.openxmlformats.org/officeDocument/2006/relationships/slide" Target="/ppt/slides/slide6.xml" Id="R90047efbb6684c5e" /><Relationship Type="http://schemas.openxmlformats.org/officeDocument/2006/relationships/slide" Target="/ppt/slides/slide7.xml" Id="R9008b961a10648db" /><Relationship Type="http://schemas.openxmlformats.org/officeDocument/2006/relationships/slide" Target="/ppt/slides/slide8.xml" Id="Racb795c1cf254040" /><Relationship Type="http://schemas.openxmlformats.org/officeDocument/2006/relationships/slide" Target="/ppt/slides/slide9.xml" Id="Ra6ea138188204e11" /><Relationship Type="http://schemas.openxmlformats.org/officeDocument/2006/relationships/slide" Target="/ppt/slides/slide10.xml" Id="Re5af2f36edf94d1a" /><Relationship Type="http://schemas.openxmlformats.org/officeDocument/2006/relationships/slide" Target="/ppt/slides/slide11.xml" Id="R7360196117454f25" /><Relationship Type="http://schemas.openxmlformats.org/officeDocument/2006/relationships/slide" Target="/ppt/slides/slide12.xml" Id="R0734a39503564f9b" /><Relationship Type="http://schemas.openxmlformats.org/officeDocument/2006/relationships/slide" Target="/ppt/slides/slide13.xml" Id="Re14b5c9b458345cb" /><Relationship Type="http://schemas.openxmlformats.org/officeDocument/2006/relationships/slide" Target="/ppt/slides/slide14.xml" Id="Ra161ec220c9e4963" /><Relationship Type="http://schemas.openxmlformats.org/officeDocument/2006/relationships/slide" Target="/ppt/slides/slide15.xml" Id="Ra40160ecb31e4486" /><Relationship Type="http://schemas.openxmlformats.org/officeDocument/2006/relationships/slide" Target="/ppt/slides/slide16.xml" Id="R1b9bbb28a61748f8" /><Relationship Type="http://schemas.openxmlformats.org/officeDocument/2006/relationships/slide" Target="/ppt/slides/slide17.xml" Id="Reb5c3cebb62e4746" /><Relationship Type="http://schemas.openxmlformats.org/officeDocument/2006/relationships/slide" Target="/ppt/slides/slide18.xml" Id="R995efafa91d74bcf" /><Relationship Type="http://schemas.openxmlformats.org/officeDocument/2006/relationships/slide" Target="/ppt/slides/slide19.xml" Id="R7804c9e8e3f649a1" /><Relationship Type="http://schemas.openxmlformats.org/officeDocument/2006/relationships/slide" Target="/ppt/slides/slide20.xml" Id="R9b883a63c29241fb" /><Relationship Type="http://schemas.openxmlformats.org/officeDocument/2006/relationships/slide" Target="/ppt/slides/slide21.xml" Id="Ra1d9ca425d4443e5" /><Relationship Type="http://schemas.openxmlformats.org/officeDocument/2006/relationships/slide" Target="/ppt/slides/slide22.xml" Id="R6bbf2ba25c4e4163" /><Relationship Type="http://schemas.openxmlformats.org/officeDocument/2006/relationships/slide" Target="/ppt/slides/slide23.xml" Id="R863ae94096594ae4" /><Relationship Type="http://schemas.openxmlformats.org/officeDocument/2006/relationships/slide" Target="/ppt/slides/slide24.xml" Id="R0b211703bf8e4c35" /><Relationship Type="http://schemas.openxmlformats.org/officeDocument/2006/relationships/slide" Target="/ppt/slides/slide25.xml" Id="R44cb6a355053423b" /><Relationship Type="http://schemas.openxmlformats.org/officeDocument/2006/relationships/slide" Target="/ppt/slides/slide26.xml" Id="R38d94524e3ce47d6" /><Relationship Type="http://schemas.openxmlformats.org/officeDocument/2006/relationships/slide" Target="/ppt/slides/slide27.xml" Id="Rc6f9850446a741b5" /><Relationship Type="http://schemas.openxmlformats.org/officeDocument/2006/relationships/slide" Target="/ppt/slides/slide28.xml" Id="R90b20771b4ed432b" /><Relationship Type="http://schemas.openxmlformats.org/officeDocument/2006/relationships/slide" Target="/ppt/slides/slide29.xml" Id="R15930c686bec4ab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5b40331a2a6472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1aa30da6d3b4770" /><Relationship Type="http://schemas.openxmlformats.org/officeDocument/2006/relationships/notesMaster" Target="/ppt/notesMasters/notesMaster1.xml" Id="R833eff7199194ba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4d3ea0c2e124bc0" /><Relationship Type="http://schemas.openxmlformats.org/officeDocument/2006/relationships/notesMaster" Target="/ppt/notesMasters/notesMaster1.xml" Id="Re0b495a50e20485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0579d470ea04a15" /><Relationship Type="http://schemas.openxmlformats.org/officeDocument/2006/relationships/notesMaster" Target="/ppt/notesMasters/notesMaster1.xml" Id="R069db0ee65c747b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0d000fa9055479c" /><Relationship Type="http://schemas.openxmlformats.org/officeDocument/2006/relationships/notesMaster" Target="/ppt/notesMasters/notesMaster1.xml" Id="R428bdaff3b914dc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df67fe30a8a4bf5" /><Relationship Type="http://schemas.openxmlformats.org/officeDocument/2006/relationships/notesMaster" Target="/ppt/notesMasters/notesMaster1.xml" Id="R062ae0807b35401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5a4beeef7d44ac4" /><Relationship Type="http://schemas.openxmlformats.org/officeDocument/2006/relationships/notesMaster" Target="/ppt/notesMasters/notesMaster1.xml" Id="Rff89a08293234b3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ae21ce71e134013" /><Relationship Type="http://schemas.openxmlformats.org/officeDocument/2006/relationships/notesMaster" Target="/ppt/notesMasters/notesMaster1.xml" Id="R480345f926c74c2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026ca1e1fec45d6" /><Relationship Type="http://schemas.openxmlformats.org/officeDocument/2006/relationships/notesMaster" Target="/ppt/notesMasters/notesMaster1.xml" Id="R50d2ca2f5a5649a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09fb0051f084d4b" /><Relationship Type="http://schemas.openxmlformats.org/officeDocument/2006/relationships/notesMaster" Target="/ppt/notesMasters/notesMaster1.xml" Id="R599a2460c1fe414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bbf329d8d6144c1" /><Relationship Type="http://schemas.openxmlformats.org/officeDocument/2006/relationships/notesMaster" Target="/ppt/notesMasters/notesMaster1.xml" Id="R513eebd7e420467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ae1b2fdd7324091" /><Relationship Type="http://schemas.openxmlformats.org/officeDocument/2006/relationships/notesMaster" Target="/ppt/notesMasters/notesMaster1.xml" Id="R1f90027505904ec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b5b4c40d70d4ef0" /><Relationship Type="http://schemas.openxmlformats.org/officeDocument/2006/relationships/notesMaster" Target="/ppt/notesMasters/notesMaster1.xml" Id="Ra000b0dd31fd404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e1da9df8469423b" /><Relationship Type="http://schemas.openxmlformats.org/officeDocument/2006/relationships/notesMaster" Target="/ppt/notesMasters/notesMaster1.xml" Id="R4bc189f6aa2a4ef6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59f9a5c379274aed" /><Relationship Type="http://schemas.openxmlformats.org/officeDocument/2006/relationships/notesMaster" Target="/ppt/notesMasters/notesMaster1.xml" Id="Rb1e6b524208f4ea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61a49dd59c024eec" /><Relationship Type="http://schemas.openxmlformats.org/officeDocument/2006/relationships/notesMaster" Target="/ppt/notesMasters/notesMaster1.xml" Id="R5cb87c9c13124c1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2e1a2ccb63094669" /><Relationship Type="http://schemas.openxmlformats.org/officeDocument/2006/relationships/notesMaster" Target="/ppt/notesMasters/notesMaster1.xml" Id="R92f320e2ca06478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c500559a3e84adc" /><Relationship Type="http://schemas.openxmlformats.org/officeDocument/2006/relationships/notesMaster" Target="/ppt/notesMasters/notesMaster1.xml" Id="Rf22e58b3a1d94bd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7c62c57f013f4ff3" /><Relationship Type="http://schemas.openxmlformats.org/officeDocument/2006/relationships/notesMaster" Target="/ppt/notesMasters/notesMaster1.xml" Id="R7dc4edef959f4d1f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1b40171071f4ddd" /><Relationship Type="http://schemas.openxmlformats.org/officeDocument/2006/relationships/notesMaster" Target="/ppt/notesMasters/notesMaster1.xml" Id="R9cb0babdee85446d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69fa4f1c89744960" /><Relationship Type="http://schemas.openxmlformats.org/officeDocument/2006/relationships/notesMaster" Target="/ppt/notesMasters/notesMaster1.xml" Id="Rf52cdc9bf56a4c8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cd21804df38149ed" /><Relationship Type="http://schemas.openxmlformats.org/officeDocument/2006/relationships/notesMaster" Target="/ppt/notesMasters/notesMaster1.xml" Id="Rf5eef00ee0494f98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d48a13f730c84050" /><Relationship Type="http://schemas.openxmlformats.org/officeDocument/2006/relationships/notesMaster" Target="/ppt/notesMasters/notesMaster1.xml" Id="Rf8252b42685148e4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8735a06557b340ba" /><Relationship Type="http://schemas.openxmlformats.org/officeDocument/2006/relationships/notesMaster" Target="/ppt/notesMasters/notesMaster1.xml" Id="R7a236b77b3694423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b6a68599e3874d51" /><Relationship Type="http://schemas.openxmlformats.org/officeDocument/2006/relationships/notesMaster" Target="/ppt/notesMasters/notesMaster1.xml" Id="R3bcff3a0efb64f3b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0e63d060be6e4cb3" /><Relationship Type="http://schemas.openxmlformats.org/officeDocument/2006/relationships/notesMaster" Target="/ppt/notesMasters/notesMaster1.xml" Id="R29d71109f82a4124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c2a4f99c9d7f47e4" /><Relationship Type="http://schemas.openxmlformats.org/officeDocument/2006/relationships/notesMaster" Target="/ppt/notesMasters/notesMaster1.xml" Id="R59fa8de476d6423a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86aba37a00ca4459" /><Relationship Type="http://schemas.openxmlformats.org/officeDocument/2006/relationships/notesMaster" Target="/ppt/notesMasters/notesMaster1.xml" Id="R5d9ffce3368e4646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abb0849533814a71" /><Relationship Type="http://schemas.openxmlformats.org/officeDocument/2006/relationships/notesMaster" Target="/ppt/notesMasters/notesMaster1.xml" Id="R6f09e20860ca4e40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fed16fb669a84931" /><Relationship Type="http://schemas.openxmlformats.org/officeDocument/2006/relationships/notesMaster" Target="/ppt/notesMasters/notesMaster1.xml" Id="Rcf02ccb00e4e472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f00b77ed517423d" /><Relationship Type="http://schemas.openxmlformats.org/officeDocument/2006/relationships/image" Target="/ppt/media/image.png" Id="R61cc141e1b1545cf" /><Relationship Type="http://schemas.openxmlformats.org/officeDocument/2006/relationships/image" Target="/ppt/media/image2.png" Id="Rfeead2fe7fd74a07" /><Relationship Type="http://schemas.openxmlformats.org/officeDocument/2006/relationships/image" Target="/ppt/media/image.jpeg" Id="R8b498a14bdba4eb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6b8102ae247408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1cc141e1b1545c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eead2fe7fd74a07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b498a14bdba4eb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ce8f97f9a4f4bf8" /><Relationship Type="http://schemas.openxmlformats.org/officeDocument/2006/relationships/slideLayout" Target="/ppt/slideLayouts/slideLayout1.xml" Id="R431c6dec11a54789" /><Relationship Type="http://schemas.openxmlformats.org/officeDocument/2006/relationships/slideLayout" Target="/ppt/slideLayouts/slideLayout2.xml" Id="R80edf4159ce7459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31c6dec11a54789"/>
    <p:sldLayoutId xmlns:r="http://schemas.openxmlformats.org/officeDocument/2006/relationships" id="2147483650" r:id="R80edf4159ce7459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2281f95fa44ef1" /><Relationship Type="http://schemas.openxmlformats.org/officeDocument/2006/relationships/notesSlide" Target="/ppt/notesSlides/notesSlide1.xml" Id="Rc9457c37ca2a458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5ded2715854978" /><Relationship Type="http://schemas.openxmlformats.org/officeDocument/2006/relationships/notesSlide" Target="/ppt/notesSlides/notesSlide2.xml" Id="R60f1246e3f574ac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54effc1f4240dc" /><Relationship Type="http://schemas.openxmlformats.org/officeDocument/2006/relationships/notesSlide" Target="/ppt/notesSlides/notesSlide3.xml" Id="Rd4c94c1b7cfe421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86dbd0ac394662" /><Relationship Type="http://schemas.openxmlformats.org/officeDocument/2006/relationships/notesSlide" Target="/ppt/notesSlides/notesSlide4.xml" Id="R8a91934b8754417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9cda5077f14890" /><Relationship Type="http://schemas.openxmlformats.org/officeDocument/2006/relationships/notesSlide" Target="/ppt/notesSlides/notesSlide5.xml" Id="Rfc83429201a347a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8e486dfd2848c9" /><Relationship Type="http://schemas.openxmlformats.org/officeDocument/2006/relationships/notesSlide" Target="/ppt/notesSlides/notesSlide6.xml" Id="Rf1665b26393c49c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fdf9ea55864645" /><Relationship Type="http://schemas.openxmlformats.org/officeDocument/2006/relationships/notesSlide" Target="/ppt/notesSlides/notesSlide7.xml" Id="R851a5822a17e4be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775505ac9849ca" /><Relationship Type="http://schemas.openxmlformats.org/officeDocument/2006/relationships/notesSlide" Target="/ppt/notesSlides/notesSlide8.xml" Id="R232bce3de40c49b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e434b80c174939" /><Relationship Type="http://schemas.openxmlformats.org/officeDocument/2006/relationships/notesSlide" Target="/ppt/notesSlides/notesSlide9.xml" Id="R59abde8a9b26485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de057f1dfe4784" /><Relationship Type="http://schemas.openxmlformats.org/officeDocument/2006/relationships/notesSlide" Target="/ppt/notesSlides/notesSlide10.xml" Id="R906cec60a09345a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c6afb7bdbd4d01" /><Relationship Type="http://schemas.openxmlformats.org/officeDocument/2006/relationships/notesSlide" Target="/ppt/notesSlides/notesSlide11.xml" Id="Rb0558c1bc51c4bf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2295801619442e" /><Relationship Type="http://schemas.openxmlformats.org/officeDocument/2006/relationships/notesSlide" Target="/ppt/notesSlides/notesSlide12.xml" Id="R9a676846a3444ee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2825c843f04dce" /><Relationship Type="http://schemas.openxmlformats.org/officeDocument/2006/relationships/notesSlide" Target="/ppt/notesSlides/notesSlide13.xml" Id="R0f49b5da8caf418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d29e5b6c034286" /><Relationship Type="http://schemas.openxmlformats.org/officeDocument/2006/relationships/notesSlide" Target="/ppt/notesSlides/notesSlide14.xml" Id="R6154ef08eb7744c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8ad3d2731047be" /><Relationship Type="http://schemas.openxmlformats.org/officeDocument/2006/relationships/notesSlide" Target="/ppt/notesSlides/notesSlide15.xml" Id="Rd639501e2c4e4260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fe9af169df4b58" /><Relationship Type="http://schemas.openxmlformats.org/officeDocument/2006/relationships/notesSlide" Target="/ppt/notesSlides/notesSlide16.xml" Id="R2202593c381e4ee8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8d16c998694389" /><Relationship Type="http://schemas.openxmlformats.org/officeDocument/2006/relationships/notesSlide" Target="/ppt/notesSlides/notesSlide17.xml" Id="Rca9ab82d0215443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e532703d104850" /><Relationship Type="http://schemas.openxmlformats.org/officeDocument/2006/relationships/notesSlide" Target="/ppt/notesSlides/notesSlide18.xml" Id="Reb49d4b3c7dc4d94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07de055f5247fe" /><Relationship Type="http://schemas.openxmlformats.org/officeDocument/2006/relationships/notesSlide" Target="/ppt/notesSlides/notesSlide19.xml" Id="Re90df1cdf13d4440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0851b18acb4095" /><Relationship Type="http://schemas.openxmlformats.org/officeDocument/2006/relationships/notesSlide" Target="/ppt/notesSlides/notesSlide20.xml" Id="Rd293532be14c4de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4068750bbc4229" /><Relationship Type="http://schemas.openxmlformats.org/officeDocument/2006/relationships/notesSlide" Target="/ppt/notesSlides/notesSlide21.xml" Id="Rf5c434b3d81e4784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106d8f599f4dfe" /><Relationship Type="http://schemas.openxmlformats.org/officeDocument/2006/relationships/notesSlide" Target="/ppt/notesSlides/notesSlide22.xml" Id="R78df388354da447e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f8c15b5b1a4e1e" /><Relationship Type="http://schemas.openxmlformats.org/officeDocument/2006/relationships/notesSlide" Target="/ppt/notesSlides/notesSlide23.xml" Id="Rf78045ed89c54bcc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a414583c774d72" /><Relationship Type="http://schemas.openxmlformats.org/officeDocument/2006/relationships/notesSlide" Target="/ppt/notesSlides/notesSlide24.xml" Id="Rdf9fb51931584c74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60ac3f1c614ade" /><Relationship Type="http://schemas.openxmlformats.org/officeDocument/2006/relationships/notesSlide" Target="/ppt/notesSlides/notesSlide25.xml" Id="Rb75b898a1bf64ceb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e1b06c4c144dba" /><Relationship Type="http://schemas.openxmlformats.org/officeDocument/2006/relationships/notesSlide" Target="/ppt/notesSlides/notesSlide26.xml" Id="R796e4a4a1ff94e4f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68b172c2c44c5c" /><Relationship Type="http://schemas.openxmlformats.org/officeDocument/2006/relationships/notesSlide" Target="/ppt/notesSlides/notesSlide27.xml" Id="R28c7006555fa43c4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ef658169e449e7" /><Relationship Type="http://schemas.openxmlformats.org/officeDocument/2006/relationships/notesSlide" Target="/ppt/notesSlides/notesSlide28.xml" Id="R75ff87e2f8ba467e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ef307308e14467" /><Relationship Type="http://schemas.openxmlformats.org/officeDocument/2006/relationships/notesSlide" Target="/ppt/notesSlides/notesSlide29.xml" Id="R841471139d5342e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箴言第26章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26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26:1  |  Proverbs 26:1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夏天落雪，收割時下雨，都不相宜； 愚昧人得尊榮也是如此。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snow in summer, and as rain in harvest, so honour is not seemly for a fool.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26:2  |  Proverbs 26:2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麻雀往來，燕子翻飛； 這樣，無故的咒詛也必不臨到。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the bird by wandering, as the swallow by flying, so the curse causeless shall not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26:3  |  Proverbs 26:3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鞭子是為打馬，轡頭是為勒驢； 刑杖是為打愚昧人的背。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whip for the horse, a bridle for the ass, and a rod for the fool’s back.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26:4  |  Proverbs 26:4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不要照愚昧人的愚妄話回答他， 恐怕你與他一樣。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Answer not a fool according to his folly, lest thou also be like unto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26:5  |  Proverbs 26:5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要照愚昧人的愚妄話回答他， 免得他自以為有智慧。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Answer a fool according to his folly, lest he be wise in his own conceit.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26:6  |  Proverbs 26:6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藉愚昧人手寄信的， 是砍斷[自己的]腳，自受損害。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sendeth a message by the hand of a fool cutteth off the feet, and drinketh damage.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26:7  |  Proverbs 26:7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瘸子的腳空存無用； 箴言在愚昧人的口中也是如此。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legs of the lame are not equal: so is a parable in the mouth of fools.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26:8  |  Proverbs 26:8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將尊榮給愚昧人的， 好像人把石子包在機弦裏。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he that bindeth a stone in a sling, so is he that giveth honour to a fool.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26:9  |  Proverbs 26:9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箴言在愚昧人的口中， 好像荊棘刺入醉漢的手。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a thorn goeth up into the hand of a drunkard, so is a parable in the mouth of fools.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26:10  |  Proverbs 26:10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雇愚昧人的，與雇過路人的， 就像射傷眾人的弓箭手。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great God that formed all things both rewardeth the fool, and rewardeth transgressors.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26:11  |  Proverbs 26:11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愚昧人行愚妄事，行了又行， 就如狗轉過來吃牠所吐的。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a dog returneth to his vomit, so a fool returneth to his folly.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26:12  |  Proverbs 26:12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你見自以為有智慧的人嗎？ 愚昧人比他更有指望。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Seest thou a man wise in his own conceit? there is more hope of a fool than of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26:13  |  Proverbs 26:13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懶惰人說：道上有猛獅， 街上有壯獅。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slothful man saith, There is a lion in the way; a lion is in the streets.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26:14  |  Proverbs 26:14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門在樞紐轉動， 懶惰人在床上也是如此。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the door turneth upon his hinges, so doth the slothful upon his bed.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26:15  |  Proverbs 26:15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懶惰人放手在盤子裏， 就是向口撤回也以為勞乏。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slothful hideth his hand in his bosom; it grieveth him to bring it again to his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26:16  |  Proverbs 26:16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懶惰人看自己比七個善於應對的人更有智慧。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sluggard is wiser in his own conceit than seven men that can render a reason.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26:17  |  Proverbs 26:17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過路被事激動，管理不干己的爭競， 好像人揪住狗耳。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passeth by, and meddleth with strife belonging not to him, is like one that taketh a dog by the 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26:18  |  Proverbs 26:18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人欺凌鄰舍，卻說： 我豈不是戲耍嗎？ 他就像瘋狂的人拋擲火把、利箭， 與殺人的兵器。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a mad man who casteth firebrands, arrows, and death,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26:19  |  Proverbs 26:19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（和合本節號合併）人欺凌鄰舍，卻說： 我豈不是戲耍嗎？ 他就像瘋狂的人拋擲火把、利箭， 與殺人的兵器。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is the man that deceiveth his neighbour, and saith, Am not I in sport?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26:20  |  Proverbs 26:20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火缺了柴就必熄滅； 無人傳舌，爭競便止息。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 no wood is, there the fire goeth out: so where there is no talebearer, the strife ceaseth.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26:21  |  Proverbs 26:21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好爭競的人煽惑爭端， 就如餘火加炭，火上加柴一樣。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coals are to burning coals, and wood to fire; so is a contentious man to kindle strife.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26:22  |  Proverbs 26:22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傳舌人的言語，如同美食， 深入人的心腹。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words of a talebearer are as wounds, and they go down into the innermost parts of the belly.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26:23  |  Proverbs 26:23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火熱的嘴，奸惡的心， 好像銀渣包的瓦器。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Burning lips and a wicked heart are like a potsherd covered with silver dross.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26:24  |  Proverbs 26:24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怨恨人的，用嘴粉飾， 心裏卻藏着詭詐；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hateth dissembleth with his lips, and layeth up deceit within him;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26:25  |  Proverbs 26:25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他用甜言蜜語，你不可信他， 因為他心中有七樣可憎惡的。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he speaketh fair, believe him not: for there are seven abominations in his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26:26  |  Proverbs 26:26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他雖用詭詐遮掩自己的怨恨， 他的邪惡必在會中顯露。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Whose hatred is covered by deceit, his wickedness shall be shewed before the whole congregation.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26:27  |  Proverbs 26:27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挖陷坑的，自己必掉在其中； 滾石頭的，石頭必反滾在他身上。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diggeth a pit shall fall therein: and he that rolleth a stone, it will return upon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26:28  |  Proverbs 26:28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虛謊的舌恨他所壓傷的人； 諂媚的口敗壞人的事。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lying tongue hateth those that are afflicted by it; and a flattering mouth worketh ruin.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2026-08-26T10:34:55.5950000Z</dcterms:created>
  <dcterms:modified xsi:type="dcterms:W3CDTF">2026-08-26T10:34:55.5950000Z</dcterms:modified>
</coreProperties>
</file>