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347ea54a0e24113" /><Relationship Type="http://schemas.openxmlformats.org/officeDocument/2006/relationships/extended-properties" Target="/docProps/app.xml" Id="R8deee74972bc4236" /><Relationship Type="http://schemas.openxmlformats.org/officeDocument/2006/relationships/officeDocument" Target="/ppt/presentation.xml" Id="R46616397a6ea44a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6bdde7686d8462f"/>
  </p:sldMasterIdLst>
  <p:notesMasterIdLst>
    <p:notesMasterId xmlns:r="http://schemas.openxmlformats.org/officeDocument/2006/relationships" r:id="Rc322fa52f48d40b9"/>
  </p:notesMasterIdLst>
  <p:sldIdLst>
    <p:sldId xmlns:r="http://schemas.openxmlformats.org/officeDocument/2006/relationships" id="256" r:id="R5f823a906fbf441f"/>
    <p:sldId xmlns:r="http://schemas.openxmlformats.org/officeDocument/2006/relationships" id="257" r:id="R01d904b0548f42a6"/>
    <p:sldId xmlns:r="http://schemas.openxmlformats.org/officeDocument/2006/relationships" id="258" r:id="Rad30b27f11ad4317"/>
    <p:sldId xmlns:r="http://schemas.openxmlformats.org/officeDocument/2006/relationships" id="259" r:id="R6ebbbb6766bc4e6c"/>
    <p:sldId xmlns:r="http://schemas.openxmlformats.org/officeDocument/2006/relationships" id="260" r:id="Rb1624318d3044514"/>
    <p:sldId xmlns:r="http://schemas.openxmlformats.org/officeDocument/2006/relationships" id="261" r:id="R6069e4bfc9a14401"/>
    <p:sldId xmlns:r="http://schemas.openxmlformats.org/officeDocument/2006/relationships" id="262" r:id="Re61271fea06e4747"/>
    <p:sldId xmlns:r="http://schemas.openxmlformats.org/officeDocument/2006/relationships" id="263" r:id="Ra23ea9d39ce94235"/>
    <p:sldId xmlns:r="http://schemas.openxmlformats.org/officeDocument/2006/relationships" id="264" r:id="R667fb039a66844ba"/>
    <p:sldId xmlns:r="http://schemas.openxmlformats.org/officeDocument/2006/relationships" id="265" r:id="R24388efc4fd74c97"/>
    <p:sldId xmlns:r="http://schemas.openxmlformats.org/officeDocument/2006/relationships" id="266" r:id="R743c36736db04b7b"/>
    <p:sldId xmlns:r="http://schemas.openxmlformats.org/officeDocument/2006/relationships" id="267" r:id="Rb9848492f667410d"/>
    <p:sldId xmlns:r="http://schemas.openxmlformats.org/officeDocument/2006/relationships" id="268" r:id="Rdb43befb1ada4dc7"/>
    <p:sldId xmlns:r="http://schemas.openxmlformats.org/officeDocument/2006/relationships" id="269" r:id="Rda9cad1e454f4174"/>
    <p:sldId xmlns:r="http://schemas.openxmlformats.org/officeDocument/2006/relationships" id="270" r:id="R513ad42c27a34cf5"/>
    <p:sldId xmlns:r="http://schemas.openxmlformats.org/officeDocument/2006/relationships" id="271" r:id="R6915af3c176d4eed"/>
    <p:sldId xmlns:r="http://schemas.openxmlformats.org/officeDocument/2006/relationships" id="272" r:id="R6cca7b0d6f344e61"/>
    <p:sldId xmlns:r="http://schemas.openxmlformats.org/officeDocument/2006/relationships" id="273" r:id="Re3cd921ce6424d2f"/>
    <p:sldId xmlns:r="http://schemas.openxmlformats.org/officeDocument/2006/relationships" id="274" r:id="Rbe9305ba707a478f"/>
    <p:sldId xmlns:r="http://schemas.openxmlformats.org/officeDocument/2006/relationships" id="275" r:id="R901536ab19c94b2e"/>
    <p:sldId xmlns:r="http://schemas.openxmlformats.org/officeDocument/2006/relationships" id="276" r:id="Rf7a1a48adb8d47ee"/>
    <p:sldId xmlns:r="http://schemas.openxmlformats.org/officeDocument/2006/relationships" id="277" r:id="Rd4a2bebd0fc94d3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e022ffcef23480c" /><Relationship Type="http://schemas.openxmlformats.org/officeDocument/2006/relationships/slideMaster" Target="/ppt/slideMasters/slideMaster1.xml" Id="R86bdde7686d8462f" /><Relationship Type="http://schemas.openxmlformats.org/officeDocument/2006/relationships/notesMaster" Target="/ppt/notesMasters/notesMaster1.xml" Id="Rc322fa52f48d40b9" /><Relationship Type="http://schemas.openxmlformats.org/officeDocument/2006/relationships/presProps" Target="/ppt/presProps.xml" Id="Rc5b090b18af843a5" /><Relationship Type="http://schemas.openxmlformats.org/officeDocument/2006/relationships/tableStyles" Target="/ppt/tableStyles.xml" Id="R4378d5bd62e743e8" /><Relationship Type="http://schemas.openxmlformats.org/officeDocument/2006/relationships/slide" Target="/ppt/slides/slide1.xml" Id="R5f823a906fbf441f" /><Relationship Type="http://schemas.openxmlformats.org/officeDocument/2006/relationships/slide" Target="/ppt/slides/slide2.xml" Id="R01d904b0548f42a6" /><Relationship Type="http://schemas.openxmlformats.org/officeDocument/2006/relationships/slide" Target="/ppt/slides/slide3.xml" Id="Rad30b27f11ad4317" /><Relationship Type="http://schemas.openxmlformats.org/officeDocument/2006/relationships/slide" Target="/ppt/slides/slide4.xml" Id="R6ebbbb6766bc4e6c" /><Relationship Type="http://schemas.openxmlformats.org/officeDocument/2006/relationships/slide" Target="/ppt/slides/slide5.xml" Id="Rb1624318d3044514" /><Relationship Type="http://schemas.openxmlformats.org/officeDocument/2006/relationships/slide" Target="/ppt/slides/slide6.xml" Id="R6069e4bfc9a14401" /><Relationship Type="http://schemas.openxmlformats.org/officeDocument/2006/relationships/slide" Target="/ppt/slides/slide7.xml" Id="Re61271fea06e4747" /><Relationship Type="http://schemas.openxmlformats.org/officeDocument/2006/relationships/slide" Target="/ppt/slides/slide8.xml" Id="Ra23ea9d39ce94235" /><Relationship Type="http://schemas.openxmlformats.org/officeDocument/2006/relationships/slide" Target="/ppt/slides/slide9.xml" Id="R667fb039a66844ba" /><Relationship Type="http://schemas.openxmlformats.org/officeDocument/2006/relationships/slide" Target="/ppt/slides/slide10.xml" Id="R24388efc4fd74c97" /><Relationship Type="http://schemas.openxmlformats.org/officeDocument/2006/relationships/slide" Target="/ppt/slides/slide11.xml" Id="R743c36736db04b7b" /><Relationship Type="http://schemas.openxmlformats.org/officeDocument/2006/relationships/slide" Target="/ppt/slides/slide12.xml" Id="Rb9848492f667410d" /><Relationship Type="http://schemas.openxmlformats.org/officeDocument/2006/relationships/slide" Target="/ppt/slides/slide13.xml" Id="Rdb43befb1ada4dc7" /><Relationship Type="http://schemas.openxmlformats.org/officeDocument/2006/relationships/slide" Target="/ppt/slides/slide14.xml" Id="Rda9cad1e454f4174" /><Relationship Type="http://schemas.openxmlformats.org/officeDocument/2006/relationships/slide" Target="/ppt/slides/slide15.xml" Id="R513ad42c27a34cf5" /><Relationship Type="http://schemas.openxmlformats.org/officeDocument/2006/relationships/slide" Target="/ppt/slides/slide16.xml" Id="R6915af3c176d4eed" /><Relationship Type="http://schemas.openxmlformats.org/officeDocument/2006/relationships/slide" Target="/ppt/slides/slide17.xml" Id="R6cca7b0d6f344e61" /><Relationship Type="http://schemas.openxmlformats.org/officeDocument/2006/relationships/slide" Target="/ppt/slides/slide18.xml" Id="Re3cd921ce6424d2f" /><Relationship Type="http://schemas.openxmlformats.org/officeDocument/2006/relationships/slide" Target="/ppt/slides/slide19.xml" Id="Rbe9305ba707a478f" /><Relationship Type="http://schemas.openxmlformats.org/officeDocument/2006/relationships/slide" Target="/ppt/slides/slide20.xml" Id="R901536ab19c94b2e" /><Relationship Type="http://schemas.openxmlformats.org/officeDocument/2006/relationships/slide" Target="/ppt/slides/slide21.xml" Id="Rf7a1a48adb8d47ee" /><Relationship Type="http://schemas.openxmlformats.org/officeDocument/2006/relationships/slide" Target="/ppt/slides/slide22.xml" Id="Rd4a2bebd0fc94d3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31224bff5594e5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f0cd72a6b5f43b0" /><Relationship Type="http://schemas.openxmlformats.org/officeDocument/2006/relationships/notesMaster" Target="/ppt/notesMasters/notesMaster1.xml" Id="Rf0917152f79f4e4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e4b45339ad2461b" /><Relationship Type="http://schemas.openxmlformats.org/officeDocument/2006/relationships/notesMaster" Target="/ppt/notesMasters/notesMaster1.xml" Id="R0856d00a801b480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2eb502cd5d7497f" /><Relationship Type="http://schemas.openxmlformats.org/officeDocument/2006/relationships/notesMaster" Target="/ppt/notesMasters/notesMaster1.xml" Id="R27cc36a1b018474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872ec1c728b468c" /><Relationship Type="http://schemas.openxmlformats.org/officeDocument/2006/relationships/notesMaster" Target="/ppt/notesMasters/notesMaster1.xml" Id="R9cd1225f696b494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787f74a59c34517" /><Relationship Type="http://schemas.openxmlformats.org/officeDocument/2006/relationships/notesMaster" Target="/ppt/notesMasters/notesMaster1.xml" Id="R6e3abea20f8a4cb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179cca9e5664a69" /><Relationship Type="http://schemas.openxmlformats.org/officeDocument/2006/relationships/notesMaster" Target="/ppt/notesMasters/notesMaster1.xml" Id="R5ea2e240aff24c0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735af593e074f8f" /><Relationship Type="http://schemas.openxmlformats.org/officeDocument/2006/relationships/notesMaster" Target="/ppt/notesMasters/notesMaster1.xml" Id="Rfae9ee3269b74c4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a387ccf0e8344a3" /><Relationship Type="http://schemas.openxmlformats.org/officeDocument/2006/relationships/notesMaster" Target="/ppt/notesMasters/notesMaster1.xml" Id="R5f1bb83c7b53465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4b2941ae42040bd" /><Relationship Type="http://schemas.openxmlformats.org/officeDocument/2006/relationships/notesMaster" Target="/ppt/notesMasters/notesMaster1.xml" Id="Rc34744eb4cfd4b9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524004a45854408" /><Relationship Type="http://schemas.openxmlformats.org/officeDocument/2006/relationships/notesMaster" Target="/ppt/notesMasters/notesMaster1.xml" Id="R4fe48f48157d46b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7fa2e9fbe4f44aa" /><Relationship Type="http://schemas.openxmlformats.org/officeDocument/2006/relationships/notesMaster" Target="/ppt/notesMasters/notesMaster1.xml" Id="R201e8ccafffe489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2f9dcf9871444e2" /><Relationship Type="http://schemas.openxmlformats.org/officeDocument/2006/relationships/notesMaster" Target="/ppt/notesMasters/notesMaster1.xml" Id="Re2f13c4b0dad4ef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3ca3af10c9c4441" /><Relationship Type="http://schemas.openxmlformats.org/officeDocument/2006/relationships/notesMaster" Target="/ppt/notesMasters/notesMaster1.xml" Id="Re64cd0a1c75c4b6a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a3b8aae4e557474e" /><Relationship Type="http://schemas.openxmlformats.org/officeDocument/2006/relationships/notesMaster" Target="/ppt/notesMasters/notesMaster1.xml" Id="Rf865ee1df7ba4f0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f1ff4b048014936" /><Relationship Type="http://schemas.openxmlformats.org/officeDocument/2006/relationships/notesMaster" Target="/ppt/notesMasters/notesMaster1.xml" Id="R25b03b3457d8485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f8bd1d89ae04c3e" /><Relationship Type="http://schemas.openxmlformats.org/officeDocument/2006/relationships/notesMaster" Target="/ppt/notesMasters/notesMaster1.xml" Id="R7ec6a27d3f794f2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b6cc53113724fb2" /><Relationship Type="http://schemas.openxmlformats.org/officeDocument/2006/relationships/notesMaster" Target="/ppt/notesMasters/notesMaster1.xml" Id="R440039ec64d34dc7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23da9c9dd51a4466" /><Relationship Type="http://schemas.openxmlformats.org/officeDocument/2006/relationships/notesMaster" Target="/ppt/notesMasters/notesMaster1.xml" Id="Rcefff9cacdb84c0c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a8f716501bc4b5d" /><Relationship Type="http://schemas.openxmlformats.org/officeDocument/2006/relationships/notesMaster" Target="/ppt/notesMasters/notesMaster1.xml" Id="R2de780d7fe53419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8f40d0e3f0248ba" /><Relationship Type="http://schemas.openxmlformats.org/officeDocument/2006/relationships/notesMaster" Target="/ppt/notesMasters/notesMaster1.xml" Id="Ra55bc21d82ac4512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5501df8fa7442e7" /><Relationship Type="http://schemas.openxmlformats.org/officeDocument/2006/relationships/notesMaster" Target="/ppt/notesMasters/notesMaster1.xml" Id="Re27fdc2b0551441b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de849fcce67c4989" /><Relationship Type="http://schemas.openxmlformats.org/officeDocument/2006/relationships/notesMaster" Target="/ppt/notesMasters/notesMaster1.xml" Id="R59e54753f8e24ab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a2d1fd17186403f" /><Relationship Type="http://schemas.openxmlformats.org/officeDocument/2006/relationships/image" Target="/ppt/media/image.png" Id="R9ce05cb4ce134535" /><Relationship Type="http://schemas.openxmlformats.org/officeDocument/2006/relationships/image" Target="/ppt/media/image2.png" Id="R10bfa5e0c7cd46ed" /><Relationship Type="http://schemas.openxmlformats.org/officeDocument/2006/relationships/image" Target="/ppt/media/image.jpeg" Id="Rf01f37f3f8894e8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9d5711a0834424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ce05cb4ce13453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0bfa5e0c7cd46e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01f37f3f8894e8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6fa544b67dd44e7" /><Relationship Type="http://schemas.openxmlformats.org/officeDocument/2006/relationships/slideLayout" Target="/ppt/slideLayouts/slideLayout1.xml" Id="R300367ac01df44c6" /><Relationship Type="http://schemas.openxmlformats.org/officeDocument/2006/relationships/slideLayout" Target="/ppt/slideLayouts/slideLayout2.xml" Id="Rf8298a5c7dfe423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00367ac01df44c6"/>
    <p:sldLayoutId xmlns:r="http://schemas.openxmlformats.org/officeDocument/2006/relationships" id="2147483650" r:id="Rf8298a5c7dfe423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24d12a40c749c2" /><Relationship Type="http://schemas.openxmlformats.org/officeDocument/2006/relationships/notesSlide" Target="/ppt/notesSlides/notesSlide1.xml" Id="Ra3639385079d45e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681fa859874364" /><Relationship Type="http://schemas.openxmlformats.org/officeDocument/2006/relationships/notesSlide" Target="/ppt/notesSlides/notesSlide2.xml" Id="Rc1529e7e45444aa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1a212c24924e2b" /><Relationship Type="http://schemas.openxmlformats.org/officeDocument/2006/relationships/notesSlide" Target="/ppt/notesSlides/notesSlide3.xml" Id="Rc01ac44e279e425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05fd7d344a4ddb" /><Relationship Type="http://schemas.openxmlformats.org/officeDocument/2006/relationships/notesSlide" Target="/ppt/notesSlides/notesSlide4.xml" Id="Rb7b14ff429d440e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6cd909bb234d34" /><Relationship Type="http://schemas.openxmlformats.org/officeDocument/2006/relationships/notesSlide" Target="/ppt/notesSlides/notesSlide5.xml" Id="Rfa5be16c310c4f8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9ddf07e0074bd7" /><Relationship Type="http://schemas.openxmlformats.org/officeDocument/2006/relationships/notesSlide" Target="/ppt/notesSlides/notesSlide6.xml" Id="R806f84a983b54a9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271275effa4529" /><Relationship Type="http://schemas.openxmlformats.org/officeDocument/2006/relationships/notesSlide" Target="/ppt/notesSlides/notesSlide7.xml" Id="R3a268febc7de44d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8b9902b25e43e9" /><Relationship Type="http://schemas.openxmlformats.org/officeDocument/2006/relationships/notesSlide" Target="/ppt/notesSlides/notesSlide8.xml" Id="R3a2c8dd7f694428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6906af43c8470d" /><Relationship Type="http://schemas.openxmlformats.org/officeDocument/2006/relationships/notesSlide" Target="/ppt/notesSlides/notesSlide9.xml" Id="R4557d0d8a4af456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111def86a944eb" /><Relationship Type="http://schemas.openxmlformats.org/officeDocument/2006/relationships/notesSlide" Target="/ppt/notesSlides/notesSlide10.xml" Id="Rd606fdb237e3445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c251220d764d4c" /><Relationship Type="http://schemas.openxmlformats.org/officeDocument/2006/relationships/notesSlide" Target="/ppt/notesSlides/notesSlide11.xml" Id="Rd6a1408ad6634fe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1667f0cb1645dc" /><Relationship Type="http://schemas.openxmlformats.org/officeDocument/2006/relationships/notesSlide" Target="/ppt/notesSlides/notesSlide12.xml" Id="R18ab8485bb87440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da23119ac14d38" /><Relationship Type="http://schemas.openxmlformats.org/officeDocument/2006/relationships/notesSlide" Target="/ppt/notesSlides/notesSlide13.xml" Id="R60ca0a05ac5c4d3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bab9db945e4100" /><Relationship Type="http://schemas.openxmlformats.org/officeDocument/2006/relationships/notesSlide" Target="/ppt/notesSlides/notesSlide14.xml" Id="R7be77a14636c494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2d081c29a847f7" /><Relationship Type="http://schemas.openxmlformats.org/officeDocument/2006/relationships/notesSlide" Target="/ppt/notesSlides/notesSlide15.xml" Id="Rbfd96e09d54b4b28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c8e9dfa429452d" /><Relationship Type="http://schemas.openxmlformats.org/officeDocument/2006/relationships/notesSlide" Target="/ppt/notesSlides/notesSlide16.xml" Id="Rf9bbc2c5f70945e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067457660e45bf" /><Relationship Type="http://schemas.openxmlformats.org/officeDocument/2006/relationships/notesSlide" Target="/ppt/notesSlides/notesSlide17.xml" Id="R6778334e914d41ed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a84655e6fa41fe" /><Relationship Type="http://schemas.openxmlformats.org/officeDocument/2006/relationships/notesSlide" Target="/ppt/notesSlides/notesSlide18.xml" Id="R95529be48106460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40348af5244ba8" /><Relationship Type="http://schemas.openxmlformats.org/officeDocument/2006/relationships/notesSlide" Target="/ppt/notesSlides/notesSlide19.xml" Id="R1f9ab4673ef043f4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fdaa67205a4a86" /><Relationship Type="http://schemas.openxmlformats.org/officeDocument/2006/relationships/notesSlide" Target="/ppt/notesSlides/notesSlide20.xml" Id="Reaffea5e902f40d7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64ca9a88e04cc2" /><Relationship Type="http://schemas.openxmlformats.org/officeDocument/2006/relationships/notesSlide" Target="/ppt/notesSlides/notesSlide21.xml" Id="Ra2ea78518a514ba6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0dc3a4ddad44d3" /><Relationship Type="http://schemas.openxmlformats.org/officeDocument/2006/relationships/notesSlide" Target="/ppt/notesSlides/notesSlide22.xml" Id="Rd9aca4f2ba1e404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詩篇第145章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145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145:1  |  Psalms 145:1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大衛的讚美詩。 我的神我的王啊，我要尊崇你！ 我要永永遠遠稱頌你的名！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David’s Psalm of praise. I will extol thee, my God, O king; and I will bless thy name for ever and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145:2  |  Psalms 145:2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我要天天稱頌你， 也要永永遠遠讚美你的名！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Every day will I bless thee; and I will praise thy name for ever and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145:3  |  Psalms 145:3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耶和華本為大，該受大讚美； 其大無法測度。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Great is the LORD, and greatly to be praised; and his greatness is unsearchable.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145:4  |  Psalms 145:4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這代要對那代頌讚你的作為， 也要傳揚你的大能。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One generation shall praise thy works to another, and shall declare thy mighty acts.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145:5  |  Psalms 145:5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我要默念你威嚴的尊榮 和你奇妙的作為。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speak of the glorious honour of thy majesty, and of thy wondrous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145:6  |  Psalms 145:6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人要傳說你可畏之事的能力； 我也要傳揚你的大德。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men shall speak of the might of thy terrible acts: and I will declare thy greatness.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145:7  |  Psalms 145:7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他們記念你的大恩就要傳出來， 並要歌唱你的公義。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abundantly utter the memory of thy great goodness, and shall sing of thy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145:8  |  Psalms 145:8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耶和華有恩惠，有憐憫， 不輕易發怒，大有慈愛。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gracious, and full of compassion; slow to anger, and of great mercy.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145:9  |  Psalms 145:9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耶和華善待萬民； 他的慈悲覆庇他一切所造的。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good to all: and his tender mercies are over all his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145:10  |  Psalms 145:10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耶和華啊，你一切所造的都要稱謝你； 你的聖民也要稱頌你，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thy works shall praise thee, O LORD; and thy saints shall bless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145:11  |  Psalms 145:11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傳說你國的榮耀， 談論你的大能，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speak of the glory of thy kingdom, and talk of thy power;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145:12  |  Psalms 145:12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好叫世人知道你大能的作為， 並你國度威嚴的榮耀。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make known to the sons of men his mighty acts, and the glorious majesty of his kingdom.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145:13  |  Psalms 145:13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你的國是永遠的國！ 你執掌的權柄存到萬代！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kingdom is an everlasting kingdom, and thy dominion endureth throughout all generations.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145:14  |  Psalms 145:14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凡跌倒的，耶和華將他們扶持； 凡被壓下的，將他們扶起。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upholdeth all that fall, and raiseth up all those that be bowed down.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145:15  |  Psalms 145:15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萬民都舉目仰望你； 你隨時給他們食物。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eyes of all wait upon thee; and thou givest them their meat in due season.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145:16  |  Psalms 145:16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你張手， 使有生氣的都隨願飽足。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openest thine hand, and satisfiest the desire of every living 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145:17  |  Psalms 145:17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耶和華在他一切所行的，無不公義； 在他一切所做的都有慈愛。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righteous in all his ways, and holy in all his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145:18  |  Psalms 145:18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凡求告耶和華的，就是誠心求告他的， 耶和華便與他們相近。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nigh unto all them that call upon him, to all that call upon him in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145:19  |  Psalms 145:19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敬畏他的，他必成就他們的心願， 也必聽他們的呼求，拯救他們。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will fulfil the desire of them that fear him: he also will hear their cry, and will save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145:20  |  Psalms 145:20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耶和華保護一切愛他的人， 卻要滅絕一切的惡人。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preserveth all them that love him: but all the wicked will he destroy.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145:21  |  Psalms 145:21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我的口要說出讚美耶和華的話； 惟願凡有血氣的都永永遠遠稱頌他的聖名。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mouth shall speak the praise of the LORD: and let all flesh bless his holy name for ever and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2026-08-26T10:33:27.0460000Z</dcterms:created>
  <dcterms:modified xsi:type="dcterms:W3CDTF">2026-08-26T10:33:27.0460000Z</dcterms:modified>
</coreProperties>
</file>