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3cae9b140914f16" /><Relationship Type="http://schemas.openxmlformats.org/officeDocument/2006/relationships/extended-properties" Target="/docProps/app.xml" Id="R6edde1e656734603" /><Relationship Type="http://schemas.openxmlformats.org/officeDocument/2006/relationships/officeDocument" Target="/ppt/presentation.xml" Id="R76e7f091604742c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f2f4eeae65d4731"/>
  </p:sldMasterIdLst>
  <p:notesMasterIdLst>
    <p:notesMasterId xmlns:r="http://schemas.openxmlformats.org/officeDocument/2006/relationships" r:id="R8e2172fd60a04e7b"/>
  </p:notesMasterIdLst>
  <p:sldIdLst>
    <p:sldId xmlns:r="http://schemas.openxmlformats.org/officeDocument/2006/relationships" id="256" r:id="Rbc089ae4e8174a27"/>
    <p:sldId xmlns:r="http://schemas.openxmlformats.org/officeDocument/2006/relationships" id="257" r:id="R52335de0e54f4071"/>
    <p:sldId xmlns:r="http://schemas.openxmlformats.org/officeDocument/2006/relationships" id="258" r:id="R0273a96890434385"/>
    <p:sldId xmlns:r="http://schemas.openxmlformats.org/officeDocument/2006/relationships" id="259" r:id="R0a420e537c6d4974"/>
    <p:sldId xmlns:r="http://schemas.openxmlformats.org/officeDocument/2006/relationships" id="260" r:id="R474b5fd12d464ea2"/>
    <p:sldId xmlns:r="http://schemas.openxmlformats.org/officeDocument/2006/relationships" id="261" r:id="Rbd00a00a700b491b"/>
    <p:sldId xmlns:r="http://schemas.openxmlformats.org/officeDocument/2006/relationships" id="262" r:id="R9c255126a4254490"/>
    <p:sldId xmlns:r="http://schemas.openxmlformats.org/officeDocument/2006/relationships" id="263" r:id="R7fe79ab809a94f50"/>
    <p:sldId xmlns:r="http://schemas.openxmlformats.org/officeDocument/2006/relationships" id="264" r:id="Rbb283f4a340f4b89"/>
    <p:sldId xmlns:r="http://schemas.openxmlformats.org/officeDocument/2006/relationships" id="265" r:id="R78efd88d4b4f45cb"/>
    <p:sldId xmlns:r="http://schemas.openxmlformats.org/officeDocument/2006/relationships" id="266" r:id="Rdab67f0ba48146b9"/>
    <p:sldId xmlns:r="http://schemas.openxmlformats.org/officeDocument/2006/relationships" id="267" r:id="R14d67702e5f544e4"/>
    <p:sldId xmlns:r="http://schemas.openxmlformats.org/officeDocument/2006/relationships" id="268" r:id="Rd2a09341470049e4"/>
    <p:sldId xmlns:r="http://schemas.openxmlformats.org/officeDocument/2006/relationships" id="269" r:id="R5566657b49f74887"/>
    <p:sldId xmlns:r="http://schemas.openxmlformats.org/officeDocument/2006/relationships" id="270" r:id="R701b29b7273f4deb"/>
    <p:sldId xmlns:r="http://schemas.openxmlformats.org/officeDocument/2006/relationships" id="271" r:id="Re402589d660447e6"/>
    <p:sldId xmlns:r="http://schemas.openxmlformats.org/officeDocument/2006/relationships" id="272" r:id="R32d5778d5f9049a1"/>
    <p:sldId xmlns:r="http://schemas.openxmlformats.org/officeDocument/2006/relationships" id="273" r:id="Re35766413658446b"/>
    <p:sldId xmlns:r="http://schemas.openxmlformats.org/officeDocument/2006/relationships" id="274" r:id="Re3ba0832ebc148f9"/>
    <p:sldId xmlns:r="http://schemas.openxmlformats.org/officeDocument/2006/relationships" id="275" r:id="R442b1677815f4dab"/>
    <p:sldId xmlns:r="http://schemas.openxmlformats.org/officeDocument/2006/relationships" id="276" r:id="R47dad3966b2645c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7317f5b178143d5" /><Relationship Type="http://schemas.openxmlformats.org/officeDocument/2006/relationships/slideMaster" Target="/ppt/slideMasters/slideMaster1.xml" Id="Rbf2f4eeae65d4731" /><Relationship Type="http://schemas.openxmlformats.org/officeDocument/2006/relationships/notesMaster" Target="/ppt/notesMasters/notesMaster1.xml" Id="R8e2172fd60a04e7b" /><Relationship Type="http://schemas.openxmlformats.org/officeDocument/2006/relationships/presProps" Target="/ppt/presProps.xml" Id="R5d186e3812e54353" /><Relationship Type="http://schemas.openxmlformats.org/officeDocument/2006/relationships/tableStyles" Target="/ppt/tableStyles.xml" Id="R15d0d8a480ce48b9" /><Relationship Type="http://schemas.openxmlformats.org/officeDocument/2006/relationships/slide" Target="/ppt/slides/slide1.xml" Id="Rbc089ae4e8174a27" /><Relationship Type="http://schemas.openxmlformats.org/officeDocument/2006/relationships/slide" Target="/ppt/slides/slide2.xml" Id="R52335de0e54f4071" /><Relationship Type="http://schemas.openxmlformats.org/officeDocument/2006/relationships/slide" Target="/ppt/slides/slide3.xml" Id="R0273a96890434385" /><Relationship Type="http://schemas.openxmlformats.org/officeDocument/2006/relationships/slide" Target="/ppt/slides/slide4.xml" Id="R0a420e537c6d4974" /><Relationship Type="http://schemas.openxmlformats.org/officeDocument/2006/relationships/slide" Target="/ppt/slides/slide5.xml" Id="R474b5fd12d464ea2" /><Relationship Type="http://schemas.openxmlformats.org/officeDocument/2006/relationships/slide" Target="/ppt/slides/slide6.xml" Id="Rbd00a00a700b491b" /><Relationship Type="http://schemas.openxmlformats.org/officeDocument/2006/relationships/slide" Target="/ppt/slides/slide7.xml" Id="R9c255126a4254490" /><Relationship Type="http://schemas.openxmlformats.org/officeDocument/2006/relationships/slide" Target="/ppt/slides/slide8.xml" Id="R7fe79ab809a94f50" /><Relationship Type="http://schemas.openxmlformats.org/officeDocument/2006/relationships/slide" Target="/ppt/slides/slide9.xml" Id="Rbb283f4a340f4b89" /><Relationship Type="http://schemas.openxmlformats.org/officeDocument/2006/relationships/slide" Target="/ppt/slides/slide10.xml" Id="R78efd88d4b4f45cb" /><Relationship Type="http://schemas.openxmlformats.org/officeDocument/2006/relationships/slide" Target="/ppt/slides/slide11.xml" Id="Rdab67f0ba48146b9" /><Relationship Type="http://schemas.openxmlformats.org/officeDocument/2006/relationships/slide" Target="/ppt/slides/slide12.xml" Id="R14d67702e5f544e4" /><Relationship Type="http://schemas.openxmlformats.org/officeDocument/2006/relationships/slide" Target="/ppt/slides/slide13.xml" Id="Rd2a09341470049e4" /><Relationship Type="http://schemas.openxmlformats.org/officeDocument/2006/relationships/slide" Target="/ppt/slides/slide14.xml" Id="R5566657b49f74887" /><Relationship Type="http://schemas.openxmlformats.org/officeDocument/2006/relationships/slide" Target="/ppt/slides/slide15.xml" Id="R701b29b7273f4deb" /><Relationship Type="http://schemas.openxmlformats.org/officeDocument/2006/relationships/slide" Target="/ppt/slides/slide16.xml" Id="Re402589d660447e6" /><Relationship Type="http://schemas.openxmlformats.org/officeDocument/2006/relationships/slide" Target="/ppt/slides/slide17.xml" Id="R32d5778d5f9049a1" /><Relationship Type="http://schemas.openxmlformats.org/officeDocument/2006/relationships/slide" Target="/ppt/slides/slide18.xml" Id="Re35766413658446b" /><Relationship Type="http://schemas.openxmlformats.org/officeDocument/2006/relationships/slide" Target="/ppt/slides/slide19.xml" Id="Re3ba0832ebc148f9" /><Relationship Type="http://schemas.openxmlformats.org/officeDocument/2006/relationships/slide" Target="/ppt/slides/slide20.xml" Id="R442b1677815f4dab" /><Relationship Type="http://schemas.openxmlformats.org/officeDocument/2006/relationships/slide" Target="/ppt/slides/slide21.xml" Id="R47dad3966b2645c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d722ac3aee24bb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6f38111453e4a86" /><Relationship Type="http://schemas.openxmlformats.org/officeDocument/2006/relationships/notesMaster" Target="/ppt/notesMasters/notesMaster1.xml" Id="R8bef9aad0f6e4af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2786b7291524b90" /><Relationship Type="http://schemas.openxmlformats.org/officeDocument/2006/relationships/notesMaster" Target="/ppt/notesMasters/notesMaster1.xml" Id="R14d9cfe90172429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9b3226e6dc947b6" /><Relationship Type="http://schemas.openxmlformats.org/officeDocument/2006/relationships/notesMaster" Target="/ppt/notesMasters/notesMaster1.xml" Id="R45a4707f521c45b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66806e1da1941f6" /><Relationship Type="http://schemas.openxmlformats.org/officeDocument/2006/relationships/notesMaster" Target="/ppt/notesMasters/notesMaster1.xml" Id="R0b2d605c1aca4d2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d45f583c3e642b1" /><Relationship Type="http://schemas.openxmlformats.org/officeDocument/2006/relationships/notesMaster" Target="/ppt/notesMasters/notesMaster1.xml" Id="R71b46c361c1445e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39d0bb548f64350" /><Relationship Type="http://schemas.openxmlformats.org/officeDocument/2006/relationships/notesMaster" Target="/ppt/notesMasters/notesMaster1.xml" Id="R882cafe97be946c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f998668809f48af" /><Relationship Type="http://schemas.openxmlformats.org/officeDocument/2006/relationships/notesMaster" Target="/ppt/notesMasters/notesMaster1.xml" Id="R0ac8bc5412d346c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ad5265af60f485a" /><Relationship Type="http://schemas.openxmlformats.org/officeDocument/2006/relationships/notesMaster" Target="/ppt/notesMasters/notesMaster1.xml" Id="R5d65c121fadd435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d5ee952c4c44ba7" /><Relationship Type="http://schemas.openxmlformats.org/officeDocument/2006/relationships/notesMaster" Target="/ppt/notesMasters/notesMaster1.xml" Id="R0ec9219b85714f6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2e807bc434045d2" /><Relationship Type="http://schemas.openxmlformats.org/officeDocument/2006/relationships/notesMaster" Target="/ppt/notesMasters/notesMaster1.xml" Id="R774293c62c314b3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bd8b3e86a7b4efc" /><Relationship Type="http://schemas.openxmlformats.org/officeDocument/2006/relationships/notesMaster" Target="/ppt/notesMasters/notesMaster1.xml" Id="R1772db5135fd448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5867cf04f6da4345" /><Relationship Type="http://schemas.openxmlformats.org/officeDocument/2006/relationships/notesMaster" Target="/ppt/notesMasters/notesMaster1.xml" Id="Rc1bab2a381724e7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ac3617046314484" /><Relationship Type="http://schemas.openxmlformats.org/officeDocument/2006/relationships/notesMaster" Target="/ppt/notesMasters/notesMaster1.xml" Id="Rd75f45a60c8d4de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6e0d2f703284f79" /><Relationship Type="http://schemas.openxmlformats.org/officeDocument/2006/relationships/notesMaster" Target="/ppt/notesMasters/notesMaster1.xml" Id="R379130e2fad9427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b642e36e9974329" /><Relationship Type="http://schemas.openxmlformats.org/officeDocument/2006/relationships/notesMaster" Target="/ppt/notesMasters/notesMaster1.xml" Id="Rf6fd4c15ca51489f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c93e4c175e348aa" /><Relationship Type="http://schemas.openxmlformats.org/officeDocument/2006/relationships/notesMaster" Target="/ppt/notesMasters/notesMaster1.xml" Id="R9a2c56bd48d54f7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4678562869246fc" /><Relationship Type="http://schemas.openxmlformats.org/officeDocument/2006/relationships/notesMaster" Target="/ppt/notesMasters/notesMaster1.xml" Id="R66ebff3ce196409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a0a049638984447" /><Relationship Type="http://schemas.openxmlformats.org/officeDocument/2006/relationships/notesMaster" Target="/ppt/notesMasters/notesMaster1.xml" Id="R320c424372bc4d16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0d2a59f4c4540bf" /><Relationship Type="http://schemas.openxmlformats.org/officeDocument/2006/relationships/notesMaster" Target="/ppt/notesMasters/notesMaster1.xml" Id="R22c28d62baf04cb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e1b9d4dc488464f" /><Relationship Type="http://schemas.openxmlformats.org/officeDocument/2006/relationships/notesMaster" Target="/ppt/notesMasters/notesMaster1.xml" Id="Re82d3a774916460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1d03c2efbad54359" /><Relationship Type="http://schemas.openxmlformats.org/officeDocument/2006/relationships/notesMaster" Target="/ppt/notesMasters/notesMaster1.xml" Id="Rdf16908b45344ab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31608a0a7eb4372" /><Relationship Type="http://schemas.openxmlformats.org/officeDocument/2006/relationships/image" Target="/ppt/media/image.png" Id="Rfe343e927e4b4ab8" /><Relationship Type="http://schemas.openxmlformats.org/officeDocument/2006/relationships/image" Target="/ppt/media/image2.png" Id="Rb647c691bb7a48c8" /><Relationship Type="http://schemas.openxmlformats.org/officeDocument/2006/relationships/image" Target="/ppt/media/image.jpeg" Id="Rac000d7386d94db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925620874af4ac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e343e927e4b4ab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647c691bb7a48c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000d7386d94db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df35fe25cd842bb" /><Relationship Type="http://schemas.openxmlformats.org/officeDocument/2006/relationships/slideLayout" Target="/ppt/slideLayouts/slideLayout1.xml" Id="R5eb0bfed1ea94bf7" /><Relationship Type="http://schemas.openxmlformats.org/officeDocument/2006/relationships/slideLayout" Target="/ppt/slideLayouts/slideLayout2.xml" Id="Rb15c8057a2964b4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eb0bfed1ea94bf7"/>
    <p:sldLayoutId xmlns:r="http://schemas.openxmlformats.org/officeDocument/2006/relationships" id="2147483650" r:id="Rb15c8057a2964b4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d6547a532d4ce3" /><Relationship Type="http://schemas.openxmlformats.org/officeDocument/2006/relationships/notesSlide" Target="/ppt/notesSlides/notesSlide1.xml" Id="R725e5ab8dbf747e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6168711c4a4311" /><Relationship Type="http://schemas.openxmlformats.org/officeDocument/2006/relationships/notesSlide" Target="/ppt/notesSlides/notesSlide2.xml" Id="R44c9974e0ae947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bbe44b167d4490" /><Relationship Type="http://schemas.openxmlformats.org/officeDocument/2006/relationships/notesSlide" Target="/ppt/notesSlides/notesSlide3.xml" Id="Rf6d84b265188404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2e62742bd947a8" /><Relationship Type="http://schemas.openxmlformats.org/officeDocument/2006/relationships/notesSlide" Target="/ppt/notesSlides/notesSlide4.xml" Id="Raff958298da743d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bc2d4540874c68" /><Relationship Type="http://schemas.openxmlformats.org/officeDocument/2006/relationships/notesSlide" Target="/ppt/notesSlides/notesSlide5.xml" Id="R8c24de23b0f14e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29eb090427466a" /><Relationship Type="http://schemas.openxmlformats.org/officeDocument/2006/relationships/notesSlide" Target="/ppt/notesSlides/notesSlide6.xml" Id="R01365c8d6d0549a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5ed654db2d4bb7" /><Relationship Type="http://schemas.openxmlformats.org/officeDocument/2006/relationships/notesSlide" Target="/ppt/notesSlides/notesSlide7.xml" Id="R56bccfb67be148b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ce162886044afa" /><Relationship Type="http://schemas.openxmlformats.org/officeDocument/2006/relationships/notesSlide" Target="/ppt/notesSlides/notesSlide8.xml" Id="R648aad864fee411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7029b6035d4f4e" /><Relationship Type="http://schemas.openxmlformats.org/officeDocument/2006/relationships/notesSlide" Target="/ppt/notesSlides/notesSlide9.xml" Id="R87da3ab20eae41c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623a3a4ad14e21" /><Relationship Type="http://schemas.openxmlformats.org/officeDocument/2006/relationships/notesSlide" Target="/ppt/notesSlides/notesSlide10.xml" Id="R699e083529f44e4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a54329d866441e" /><Relationship Type="http://schemas.openxmlformats.org/officeDocument/2006/relationships/notesSlide" Target="/ppt/notesSlides/notesSlide11.xml" Id="R5eddb89dc4a34648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3d9482b2e04fcf" /><Relationship Type="http://schemas.openxmlformats.org/officeDocument/2006/relationships/notesSlide" Target="/ppt/notesSlides/notesSlide12.xml" Id="R81b5ce3d145c478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9aaa2e300142d2" /><Relationship Type="http://schemas.openxmlformats.org/officeDocument/2006/relationships/notesSlide" Target="/ppt/notesSlides/notesSlide13.xml" Id="R5beba1300c5449e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177513e5f7432c" /><Relationship Type="http://schemas.openxmlformats.org/officeDocument/2006/relationships/notesSlide" Target="/ppt/notesSlides/notesSlide14.xml" Id="Rf8cf6efc1ceb4d4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7fbee972b947b2" /><Relationship Type="http://schemas.openxmlformats.org/officeDocument/2006/relationships/notesSlide" Target="/ppt/notesSlides/notesSlide15.xml" Id="R9769c8ae81c54af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37eb5616f74121" /><Relationship Type="http://schemas.openxmlformats.org/officeDocument/2006/relationships/notesSlide" Target="/ppt/notesSlides/notesSlide16.xml" Id="R53191e8b947f4f7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212c5916174791" /><Relationship Type="http://schemas.openxmlformats.org/officeDocument/2006/relationships/notesSlide" Target="/ppt/notesSlides/notesSlide17.xml" Id="R8cef109ff1df4210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56f7b9853c44b2" /><Relationship Type="http://schemas.openxmlformats.org/officeDocument/2006/relationships/notesSlide" Target="/ppt/notesSlides/notesSlide18.xml" Id="R0d1030320b054c2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7ef6ff9094369" /><Relationship Type="http://schemas.openxmlformats.org/officeDocument/2006/relationships/notesSlide" Target="/ppt/notesSlides/notesSlide19.xml" Id="R0a6eebd9b3b9416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4ae9efdf47415f" /><Relationship Type="http://schemas.openxmlformats.org/officeDocument/2006/relationships/notesSlide" Target="/ppt/notesSlides/notesSlide20.xml" Id="Rd11fed31a6c949d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b64ea22a764a0e" /><Relationship Type="http://schemas.openxmlformats.org/officeDocument/2006/relationships/notesSlide" Target="/ppt/notesSlides/notesSlide21.xml" Id="R419488d31b4b475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  |  Psalms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大衛的詩，交與伶長。調用慕拉便。 我要一心稱謝耶和華； 我要傳揚你一切奇妙的作為。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Muthlabben, A Psalm of David. I will praise thee, O LORD, with my whole heart; I will shew forth all thy marvellous works.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9:2  |  Psalms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我要因你歡喜快樂； 至高者啊，我要歌頌你的名！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be glad and rejoice in thee: I will sing praise to thy name, O thou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9:3  |  Psalms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我的仇敵轉身退去的時候， 他們一見你的面就跌倒滅亡。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mine enemies are turned back, they shall fall and perish at thy presence.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9:4  |  Psalms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因你已經為我伸冤，為我辨屈； 你坐在寶座上，按公義審判。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maintained my right and my cause; thou satest in the throne judging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9:5  |  Psalms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你曾斥責外邦，你曾滅絕惡人； 你曾塗抹他們的名，直到永永遠遠。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rebuked the heathen, thou hast destroyed the wicked, thou hast put out their name for ever and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9:6  |  Psalms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仇敵到了盡頭； 他們被毀壞，直到永遠。 你拆毀他們的城邑， 連他們的名號都歸於無有。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thou enemy, destructions are come to a perpetual end: and thou hast destroyed cities; their memorial is perished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9:7  |  Psalms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惟耶和華坐着[為王]，直到永遠； 他已經為審判設擺他的寶座。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LORD shall endure for ever: he hath prepared his throne for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9:8  |  Psalms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他要按公義審判世界， 按正直判斷萬民。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shall judge the world in righteousness, he shall minister judgment to the people in uprightness.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9:9  |  Psalms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耶和華又要給受欺壓的人作高臺， 在患難的時候作高臺。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also will be a refuge for the oppressed, a refuge in times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9:10  |  Psalms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耶和華啊，認識你名的人要倚靠你， 因你沒有離棄尋求你的人。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that know thy name will put their trust in thee: for thou, LORD, hast not forsaken them that seek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9:11  |  Psalms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應當歌頌居錫安的耶和華， 將他所行的傳揚在眾民中。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praises to the LORD, which dwelleth in Zion: declare among the people his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9:12  |  Psalms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因為那追討流人血之罪的－他記念受屈的人， 不忘記困苦人的哀求。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maketh inquisition for blood, he remembereth them: he forgetteth not the cry of the humble.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9:13  |  Psalms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耶和華啊，你是從死門把我提拔起來的； 求你憐恤我，看那恨我的人所加給我的苦難，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mercy upon me, O LORD; consider my trouble which I suffer of them that hate me, thou that liftest me up from the gates of death: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9:14  |  Psalms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好叫我述說你一切的美德； 我必在錫安城的門因你的救恩歡樂。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 may shew forth all thy praise in the gates of the daughter of Zion: I will rejoice in thy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9:15  |  Psalms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外邦人陷在自己所掘的坑中； 他們的腳在自己暗設的網羅裏纏住了。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heathen are sunk down in the pit that they made: in the net which they hid is their own foot taken.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9:16  |  Psalms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耶和華已將自己顯明了，他已施行審判； 惡人被自己手所做的纏住了 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known by the judgment which he executeth: the wicked is snared in the work of his own hands. Higgaion.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9:17  |  Psalms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惡人，就是忘記神的外邦人， 都必歸到陰間。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shall be turned into hell, and all the nations that forget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9:18  |  Psalms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窮乏人必不永久被忘； 困苦人的指望必不永遠落空。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needy shall not alway be forgotten: the expectation of the poor shall not perish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9:19  |  Psalms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耶和華啊，求你起來，不容人得勝！ 願外邦人在你面前受審判！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Arise, O LORD; let not man prevail: let the heathen be judged in thy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9:20  |  Psalms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耶和華啊，求你使外邦人恐懼； 願他們知道自己不過是人。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Put them in fear, O LORD: that the nations may know themselves to be but men.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2026-08-26T10:28:48.5200000Z</dcterms:created>
  <dcterms:modified xsi:type="dcterms:W3CDTF">2026-08-26T10:28:48.5200000Z</dcterms:modified>
</coreProperties>
</file>