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4063a06d0bd4068" /><Relationship Type="http://schemas.openxmlformats.org/officeDocument/2006/relationships/extended-properties" Target="/docProps/app.xml" Id="R00195d1e45f64263" /><Relationship Type="http://schemas.openxmlformats.org/officeDocument/2006/relationships/officeDocument" Target="/ppt/presentation.xml" Id="R47a7967c40ac4e3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8eee26c56814a9d"/>
  </p:sldMasterIdLst>
  <p:notesMasterIdLst>
    <p:notesMasterId xmlns:r="http://schemas.openxmlformats.org/officeDocument/2006/relationships" r:id="R621976d21bf045cc"/>
  </p:notesMasterIdLst>
  <p:sldIdLst>
    <p:sldId xmlns:r="http://schemas.openxmlformats.org/officeDocument/2006/relationships" id="256" r:id="R71de76697c354410"/>
    <p:sldId xmlns:r="http://schemas.openxmlformats.org/officeDocument/2006/relationships" id="257" r:id="Rcd2ab4d2cee84cfc"/>
    <p:sldId xmlns:r="http://schemas.openxmlformats.org/officeDocument/2006/relationships" id="258" r:id="Rb5a22187da2e48c3"/>
    <p:sldId xmlns:r="http://schemas.openxmlformats.org/officeDocument/2006/relationships" id="259" r:id="Rfba836efb6bf45e5"/>
    <p:sldId xmlns:r="http://schemas.openxmlformats.org/officeDocument/2006/relationships" id="260" r:id="R118ebd8d736d4a90"/>
    <p:sldId xmlns:r="http://schemas.openxmlformats.org/officeDocument/2006/relationships" id="261" r:id="R95b535d64bf1488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0eb210cf1eb4b4b" /><Relationship Type="http://schemas.openxmlformats.org/officeDocument/2006/relationships/slideMaster" Target="/ppt/slideMasters/slideMaster1.xml" Id="R18eee26c56814a9d" /><Relationship Type="http://schemas.openxmlformats.org/officeDocument/2006/relationships/notesMaster" Target="/ppt/notesMasters/notesMaster1.xml" Id="R621976d21bf045cc" /><Relationship Type="http://schemas.openxmlformats.org/officeDocument/2006/relationships/presProps" Target="/ppt/presProps.xml" Id="R918179549c88494a" /><Relationship Type="http://schemas.openxmlformats.org/officeDocument/2006/relationships/tableStyles" Target="/ppt/tableStyles.xml" Id="R8f942d1fc19c40c9" /><Relationship Type="http://schemas.openxmlformats.org/officeDocument/2006/relationships/slide" Target="/ppt/slides/slide1.xml" Id="R71de76697c354410" /><Relationship Type="http://schemas.openxmlformats.org/officeDocument/2006/relationships/slide" Target="/ppt/slides/slide2.xml" Id="Rcd2ab4d2cee84cfc" /><Relationship Type="http://schemas.openxmlformats.org/officeDocument/2006/relationships/slide" Target="/ppt/slides/slide3.xml" Id="Rb5a22187da2e48c3" /><Relationship Type="http://schemas.openxmlformats.org/officeDocument/2006/relationships/slide" Target="/ppt/slides/slide4.xml" Id="Rfba836efb6bf45e5" /><Relationship Type="http://schemas.openxmlformats.org/officeDocument/2006/relationships/slide" Target="/ppt/slides/slide5.xml" Id="R118ebd8d736d4a90" /><Relationship Type="http://schemas.openxmlformats.org/officeDocument/2006/relationships/slide" Target="/ppt/slides/slide6.xml" Id="R95b535d64bf1488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9d6a1a8ec89494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ba35a3e579e4baf" /><Relationship Type="http://schemas.openxmlformats.org/officeDocument/2006/relationships/notesMaster" Target="/ppt/notesMasters/notesMaster1.xml" Id="R2dd956795a3f446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261e46cde0c4420" /><Relationship Type="http://schemas.openxmlformats.org/officeDocument/2006/relationships/notesMaster" Target="/ppt/notesMasters/notesMaster1.xml" Id="R90893ed917d64fa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d14d8e0e6134867" /><Relationship Type="http://schemas.openxmlformats.org/officeDocument/2006/relationships/notesMaster" Target="/ppt/notesMasters/notesMaster1.xml" Id="R284d034989e148f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0e15cdc4e7a4a3a" /><Relationship Type="http://schemas.openxmlformats.org/officeDocument/2006/relationships/notesMaster" Target="/ppt/notesMasters/notesMaster1.xml" Id="Rf257d8af6c01422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ed01f43f4094715" /><Relationship Type="http://schemas.openxmlformats.org/officeDocument/2006/relationships/notesMaster" Target="/ppt/notesMasters/notesMaster1.xml" Id="R50ce78f5913e420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fcaf169ded94d7b" /><Relationship Type="http://schemas.openxmlformats.org/officeDocument/2006/relationships/notesMaster" Target="/ppt/notesMasters/notesMaster1.xml" Id="R94a36400b2a64a1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bc5c926bc034cec" /><Relationship Type="http://schemas.openxmlformats.org/officeDocument/2006/relationships/image" Target="/ppt/media/image.png" Id="Rd09eabc0ef91401c" /><Relationship Type="http://schemas.openxmlformats.org/officeDocument/2006/relationships/image" Target="/ppt/media/image2.png" Id="R68672d568b31476e" /><Relationship Type="http://schemas.openxmlformats.org/officeDocument/2006/relationships/image" Target="/ppt/media/image.jpeg" Id="R8505b473dbe64b3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3f57ad93b3c412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09eabc0ef91401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8672d568b31476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05b473dbe64b3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3bdcbd715f04dbd" /><Relationship Type="http://schemas.openxmlformats.org/officeDocument/2006/relationships/slideLayout" Target="/ppt/slideLayouts/slideLayout1.xml" Id="Ra2e84e0c3f8b4624" /><Relationship Type="http://schemas.openxmlformats.org/officeDocument/2006/relationships/slideLayout" Target="/ppt/slideLayouts/slideLayout2.xml" Id="R1d724c86c8a046e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2e84e0c3f8b4624"/>
    <p:sldLayoutId xmlns:r="http://schemas.openxmlformats.org/officeDocument/2006/relationships" id="2147483650" r:id="R1d724c86c8a046e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4c67d1f0394bde" /><Relationship Type="http://schemas.openxmlformats.org/officeDocument/2006/relationships/notesSlide" Target="/ppt/notesSlides/notesSlide1.xml" Id="R6f6456b6708e455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a3ba198a4349e8" /><Relationship Type="http://schemas.openxmlformats.org/officeDocument/2006/relationships/notesSlide" Target="/ppt/notesSlides/notesSlide2.xml" Id="R07a6d6a965ab403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1cd05c0d6640a5" /><Relationship Type="http://schemas.openxmlformats.org/officeDocument/2006/relationships/notesSlide" Target="/ppt/notesSlides/notesSlide3.xml" Id="Rdd1a49b3d3524d8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cebabfe7034473" /><Relationship Type="http://schemas.openxmlformats.org/officeDocument/2006/relationships/notesSlide" Target="/ppt/notesSlides/notesSlide4.xml" Id="Raa16c12e638b445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ef6a84e72e4b6e" /><Relationship Type="http://schemas.openxmlformats.org/officeDocument/2006/relationships/notesSlide" Target="/ppt/notesSlides/notesSlide5.xml" Id="R5c1e67db5be34a8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c1955ca0dd4777" /><Relationship Type="http://schemas.openxmlformats.org/officeDocument/2006/relationships/notesSlide" Target="/ppt/notesSlides/notesSlide6.xml" Id="Rbce8dfe48f314fb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93:1  |  Psalms 93:1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耶和華作王！ 他以威嚴為衣穿上； 耶和華以能力為衣，以能力束腰， 世界就堅定，不得動搖。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reigneth, he is clothed with majesty; the LORD is clothed with strength, wherewith he hath girded himself: the world also is stablished, that it cannot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93:2  |  Psalms 93:2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你的寶座從太初立定； 你從亙古就有。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throne is established of old: thou art from everlasting.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93:3  |  Psalms 93:3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耶和華啊，大水揚起， 大水發聲，波浪澎湃。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floods have lifted up, O LORD, the floods have lifted up their voice; the floods lift up their waves.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93:4  |  Psalms 93:4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耶和華在高處大有能力， 勝過諸水的響聲，洋海的大浪。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on high is mightier than the noise of many waters, yea, than the mighty waves of the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93:5  |  Psalms 93:5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耶和華啊，你的法度最的確； 你的殿永稱為聖，是合宜的。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testimonies are very sure: holiness becometh thine house, O LORD,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2026-08-26T10:31:38.8960000Z</dcterms:created>
  <dcterms:modified xsi:type="dcterms:W3CDTF">2026-08-26T10:31:38.8960000Z</dcterms:modified>
</coreProperties>
</file>